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2"/>
    <p:sldMasterId id="2147483649" r:id="rId3"/>
  </p:sldMasterIdLst>
  <p:notesMasterIdLst>
    <p:notesMasterId r:id="rId22"/>
  </p:notesMasterIdLst>
  <p:sldIdLst>
    <p:sldId id="256" r:id="rId4"/>
    <p:sldId id="257" r:id="rId5"/>
    <p:sldId id="258" r:id="rId6"/>
    <p:sldId id="273" r:id="rId7"/>
    <p:sldId id="272" r:id="rId8"/>
    <p:sldId id="259" r:id="rId9"/>
    <p:sldId id="260" r:id="rId10"/>
    <p:sldId id="262" r:id="rId11"/>
    <p:sldId id="276" r:id="rId12"/>
    <p:sldId id="263" r:id="rId13"/>
    <p:sldId id="277" r:id="rId14"/>
    <p:sldId id="264" r:id="rId15"/>
    <p:sldId id="278" r:id="rId16"/>
    <p:sldId id="274" r:id="rId17"/>
    <p:sldId id="281" r:id="rId18"/>
    <p:sldId id="268" r:id="rId19"/>
    <p:sldId id="282" r:id="rId20"/>
    <p:sldId id="269" r:id="rId21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59"/>
    <a:srgbClr val="FF7900"/>
    <a:srgbClr val="F2F2F2"/>
    <a:srgbClr val="860000"/>
    <a:srgbClr val="C14FA9"/>
    <a:srgbClr val="005776"/>
    <a:srgbClr val="0085B4"/>
    <a:srgbClr val="724830"/>
    <a:srgbClr val="C03D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366" y="108"/>
      </p:cViewPr>
      <p:guideLst>
        <p:guide orient="horz" pos="2160"/>
        <p:guide pos="2880"/>
        <p:guide pos="29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8431B-7D2A-4354-B268-5B4DC7B57027}" type="doc">
      <dgm:prSet loTypeId="urn:microsoft.com/office/officeart/2005/8/layout/hierarchy5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4801896-EE54-4831-AFFF-7C82CA15DE39}">
      <dgm:prSet phldrT="[Text]" custT="1"/>
      <dgm:spPr>
        <a:solidFill>
          <a:srgbClr val="003359"/>
        </a:solidFill>
      </dgm:spPr>
      <dgm:t>
        <a:bodyPr/>
        <a:lstStyle/>
        <a:p>
          <a:r>
            <a:rPr lang="en-US" sz="1100" b="1" dirty="0">
              <a:solidFill>
                <a:schemeClr val="accent3">
                  <a:lumMod val="95000"/>
                </a:schemeClr>
              </a:solidFill>
            </a:rPr>
            <a:t>Disp3D</a:t>
          </a:r>
        </a:p>
      </dgm:t>
    </dgm:pt>
    <dgm:pt modelId="{CAC54D03-3F22-4474-9CC4-BD5D118C555F}" type="parTrans" cxnId="{41809B1B-DFFC-4D76-8C92-4811B3F58443}">
      <dgm:prSet/>
      <dgm:spPr/>
      <dgm:t>
        <a:bodyPr/>
        <a:lstStyle/>
        <a:p>
          <a:endParaRPr lang="en-US"/>
        </a:p>
      </dgm:t>
    </dgm:pt>
    <dgm:pt modelId="{437E44BB-47A3-4DCA-8F00-D1CCB5494E74}" type="sibTrans" cxnId="{41809B1B-DFFC-4D76-8C92-4811B3F58443}">
      <dgm:prSet/>
      <dgm:spPr/>
      <dgm:t>
        <a:bodyPr/>
        <a:lstStyle/>
        <a:p>
          <a:endParaRPr lang="en-US"/>
        </a:p>
      </dgm:t>
    </dgm:pt>
    <dgm:pt modelId="{76BC1BBB-D17E-4B73-8AF8-F63D153B3068}">
      <dgm:prSet phldrT="[Text]" custT="1"/>
      <dgm:spPr>
        <a:solidFill>
          <a:srgbClr val="FF7900"/>
        </a:solidFill>
      </dgm:spPr>
      <dgm:t>
        <a:bodyPr/>
        <a:lstStyle/>
        <a:p>
          <a:r>
            <a:rPr lang="en-US" sz="1100" b="1" u="sng" dirty="0" err="1"/>
            <a:t>SensorDataTreeItem</a:t>
          </a:r>
          <a:endParaRPr lang="en-US" sz="1100" b="1" u="sng" dirty="0"/>
        </a:p>
      </dgm:t>
    </dgm:pt>
    <dgm:pt modelId="{33B04F60-5464-41BA-A6FE-3C705DD5CAA5}" type="parTrans" cxnId="{CF9C34CB-8E79-4DAA-989F-14006E6FB1A2}">
      <dgm:prSet/>
      <dgm:spPr/>
      <dgm:t>
        <a:bodyPr/>
        <a:lstStyle/>
        <a:p>
          <a:endParaRPr lang="en-US"/>
        </a:p>
      </dgm:t>
    </dgm:pt>
    <dgm:pt modelId="{27CC1708-F387-49ED-8575-87151169CC1F}" type="sibTrans" cxnId="{CF9C34CB-8E79-4DAA-989F-14006E6FB1A2}">
      <dgm:prSet/>
      <dgm:spPr/>
      <dgm:t>
        <a:bodyPr/>
        <a:lstStyle/>
        <a:p>
          <a:endParaRPr lang="en-US"/>
        </a:p>
      </dgm:t>
    </dgm:pt>
    <dgm:pt modelId="{75D813AF-A649-4F79-B8D1-168CD3BB0816}">
      <dgm:prSet phldrT="[Text]" custT="1"/>
      <dgm:spPr/>
      <dgm:t>
        <a:bodyPr/>
        <a:lstStyle/>
        <a:p>
          <a:r>
            <a:rPr lang="en-US" sz="1100" b="1" dirty="0"/>
            <a:t>Sensor Mapping</a:t>
          </a:r>
        </a:p>
      </dgm:t>
    </dgm:pt>
    <dgm:pt modelId="{1C85FBF3-0BA8-41E8-94AA-77C6124EAA1F}" type="parTrans" cxnId="{1363D2B1-C777-49F2-9C69-61F42F00B585}">
      <dgm:prSet/>
      <dgm:spPr/>
      <dgm:t>
        <a:bodyPr/>
        <a:lstStyle/>
        <a:p>
          <a:endParaRPr lang="en-US"/>
        </a:p>
      </dgm:t>
    </dgm:pt>
    <dgm:pt modelId="{FD3B75D8-4A24-4059-BF78-443F7C7B8F1F}" type="sibTrans" cxnId="{1363D2B1-C777-49F2-9C69-61F42F00B585}">
      <dgm:prSet/>
      <dgm:spPr/>
      <dgm:t>
        <a:bodyPr/>
        <a:lstStyle/>
        <a:p>
          <a:endParaRPr lang="en-US"/>
        </a:p>
      </dgm:t>
    </dgm:pt>
    <dgm:pt modelId="{A2357561-6ABD-4B9B-8938-868B134012F0}">
      <dgm:prSet phldrT="[Text]"/>
      <dgm:spPr/>
      <dgm:t>
        <a:bodyPr/>
        <a:lstStyle/>
        <a:p>
          <a:pPr algn="l"/>
          <a:r>
            <a:rPr lang="en-US" dirty="0"/>
            <a:t>Library</a:t>
          </a:r>
        </a:p>
      </dgm:t>
    </dgm:pt>
    <dgm:pt modelId="{26E64DF5-0421-4D7A-8656-BD49C3DEAD8B}" type="parTrans" cxnId="{D32F99D4-ABAC-418F-A897-8B2257A060FE}">
      <dgm:prSet/>
      <dgm:spPr/>
      <dgm:t>
        <a:bodyPr/>
        <a:lstStyle/>
        <a:p>
          <a:endParaRPr lang="en-US"/>
        </a:p>
      </dgm:t>
    </dgm:pt>
    <dgm:pt modelId="{6EECF63A-6087-4E6C-81CD-D04BB67EA405}" type="sibTrans" cxnId="{D32F99D4-ABAC-418F-A897-8B2257A060FE}">
      <dgm:prSet/>
      <dgm:spPr/>
      <dgm:t>
        <a:bodyPr/>
        <a:lstStyle/>
        <a:p>
          <a:endParaRPr lang="en-US"/>
        </a:p>
      </dgm:t>
    </dgm:pt>
    <dgm:pt modelId="{3BE5B369-E61F-4F24-9ABE-120F3EF2A357}">
      <dgm:prSet phldrT="[Text]"/>
      <dgm:spPr/>
      <dgm:t>
        <a:bodyPr/>
        <a:lstStyle/>
        <a:p>
          <a:pPr algn="l"/>
          <a:r>
            <a:rPr lang="en-US" dirty="0"/>
            <a:t>Tree Item</a:t>
          </a:r>
        </a:p>
      </dgm:t>
    </dgm:pt>
    <dgm:pt modelId="{9C707182-8B38-42AA-BDA2-89AB0C7058D4}" type="parTrans" cxnId="{A1C1241B-94C2-484E-81F4-B6D3C0EC7C1E}">
      <dgm:prSet/>
      <dgm:spPr/>
      <dgm:t>
        <a:bodyPr/>
        <a:lstStyle/>
        <a:p>
          <a:endParaRPr lang="en-US"/>
        </a:p>
      </dgm:t>
    </dgm:pt>
    <dgm:pt modelId="{BE3932EF-3834-4DA0-864A-1EB3D34C35EC}" type="sibTrans" cxnId="{A1C1241B-94C2-484E-81F4-B6D3C0EC7C1E}">
      <dgm:prSet/>
      <dgm:spPr/>
      <dgm:t>
        <a:bodyPr/>
        <a:lstStyle/>
        <a:p>
          <a:endParaRPr lang="en-US"/>
        </a:p>
      </dgm:t>
    </dgm:pt>
    <dgm:pt modelId="{BB14E806-3303-45EB-B20C-4E6B647AC0E7}">
      <dgm:prSet phldrT="[Text]"/>
      <dgm:spPr/>
      <dgm:t>
        <a:bodyPr/>
        <a:lstStyle/>
        <a:p>
          <a:pPr algn="l"/>
          <a:r>
            <a:rPr lang="en-US" dirty="0"/>
            <a:t>Features</a:t>
          </a:r>
        </a:p>
      </dgm:t>
    </dgm:pt>
    <dgm:pt modelId="{B2FAC57A-FB75-48B9-B869-E172B374DD25}" type="parTrans" cxnId="{B48B43A0-4C4B-49B2-B2D1-CC8D5928EDD0}">
      <dgm:prSet/>
      <dgm:spPr/>
      <dgm:t>
        <a:bodyPr/>
        <a:lstStyle/>
        <a:p>
          <a:endParaRPr lang="en-US"/>
        </a:p>
      </dgm:t>
    </dgm:pt>
    <dgm:pt modelId="{B0D1DA22-A786-4B74-80A1-F00506E7DABF}" type="sibTrans" cxnId="{B48B43A0-4C4B-49B2-B2D1-CC8D5928EDD0}">
      <dgm:prSet/>
      <dgm:spPr/>
      <dgm:t>
        <a:bodyPr/>
        <a:lstStyle/>
        <a:p>
          <a:endParaRPr lang="en-US"/>
        </a:p>
      </dgm:t>
    </dgm:pt>
    <dgm:pt modelId="{03B45268-F5F6-4350-A60D-5DFC6078CBB1}">
      <dgm:prSet phldrT="[Text]" custT="1"/>
      <dgm:spPr/>
      <dgm:t>
        <a:bodyPr/>
        <a:lstStyle/>
        <a:p>
          <a:r>
            <a:rPr lang="en-US" sz="1100" b="1" dirty="0"/>
            <a:t>Interpolation</a:t>
          </a:r>
        </a:p>
      </dgm:t>
    </dgm:pt>
    <dgm:pt modelId="{8AE79691-C4B8-41B2-A628-967D6FF99077}" type="parTrans" cxnId="{2ABCC4C5-80DF-42BD-B078-7B6F0E61FDA2}">
      <dgm:prSet/>
      <dgm:spPr/>
      <dgm:t>
        <a:bodyPr/>
        <a:lstStyle/>
        <a:p>
          <a:endParaRPr lang="en-US"/>
        </a:p>
      </dgm:t>
    </dgm:pt>
    <dgm:pt modelId="{6F5A155B-054A-48A9-87BC-7366F931A0AF}" type="sibTrans" cxnId="{2ABCC4C5-80DF-42BD-B078-7B6F0E61FDA2}">
      <dgm:prSet/>
      <dgm:spPr/>
      <dgm:t>
        <a:bodyPr/>
        <a:lstStyle/>
        <a:p>
          <a:endParaRPr lang="en-US"/>
        </a:p>
      </dgm:t>
    </dgm:pt>
    <dgm:pt modelId="{BD531860-2878-47CB-8725-9480BDE3EFE1}">
      <dgm:prSet phldrT="[Text]" custT="1"/>
      <dgm:spPr/>
      <dgm:t>
        <a:bodyPr/>
        <a:lstStyle/>
        <a:p>
          <a:r>
            <a:rPr lang="en-US" sz="1100" b="1" dirty="0"/>
            <a:t>SCDC</a:t>
          </a:r>
        </a:p>
      </dgm:t>
    </dgm:pt>
    <dgm:pt modelId="{19BAE300-0C02-473B-857D-74913727A0E7}" type="parTrans" cxnId="{C33C1861-42BB-494B-82F5-63E79E6A5008}">
      <dgm:prSet/>
      <dgm:spPr/>
      <dgm:t>
        <a:bodyPr/>
        <a:lstStyle/>
        <a:p>
          <a:endParaRPr lang="en-US"/>
        </a:p>
      </dgm:t>
    </dgm:pt>
    <dgm:pt modelId="{F71EA9DE-22A3-4F61-BC5A-E8907B006DA4}" type="sibTrans" cxnId="{C33C1861-42BB-494B-82F5-63E79E6A5008}">
      <dgm:prSet/>
      <dgm:spPr/>
      <dgm:t>
        <a:bodyPr/>
        <a:lstStyle/>
        <a:p>
          <a:endParaRPr lang="en-US"/>
        </a:p>
      </dgm:t>
    </dgm:pt>
    <dgm:pt modelId="{4DE634FB-81F1-46FD-84B3-4FAF87542DFB}" type="pres">
      <dgm:prSet presAssocID="{FF98431B-7D2A-4354-B268-5B4DC7B5702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DA8C19-01EA-4CA8-826D-0D1B627F3AA9}" type="pres">
      <dgm:prSet presAssocID="{FF98431B-7D2A-4354-B268-5B4DC7B57027}" presName="hierFlow" presStyleCnt="0"/>
      <dgm:spPr/>
    </dgm:pt>
    <dgm:pt modelId="{F7FF5AA5-0A6C-490F-916B-61B58254E7A8}" type="pres">
      <dgm:prSet presAssocID="{FF98431B-7D2A-4354-B268-5B4DC7B57027}" presName="firstBuf" presStyleCnt="0"/>
      <dgm:spPr/>
    </dgm:pt>
    <dgm:pt modelId="{3A54B16B-20F8-44B1-9791-7116F61418D2}" type="pres">
      <dgm:prSet presAssocID="{FF98431B-7D2A-4354-B268-5B4DC7B5702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C63BCA1-CED2-4D05-AEA4-49CD42B3668C}" type="pres">
      <dgm:prSet presAssocID="{E4801896-EE54-4831-AFFF-7C82CA15DE39}" presName="Name17" presStyleCnt="0"/>
      <dgm:spPr/>
    </dgm:pt>
    <dgm:pt modelId="{336EB959-221F-462C-AE97-1966FF56D45A}" type="pres">
      <dgm:prSet presAssocID="{E4801896-EE54-4831-AFFF-7C82CA15DE3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C13471-2E3D-4F51-8919-F572854F28A6}" type="pres">
      <dgm:prSet presAssocID="{E4801896-EE54-4831-AFFF-7C82CA15DE39}" presName="hierChild2" presStyleCnt="0"/>
      <dgm:spPr/>
    </dgm:pt>
    <dgm:pt modelId="{6DAAAF4D-0EE1-4E57-B389-03726B977647}" type="pres">
      <dgm:prSet presAssocID="{33B04F60-5464-41BA-A6FE-3C705DD5CAA5}" presName="Name25" presStyleLbl="parChTrans1D2" presStyleIdx="0" presStyleCnt="1"/>
      <dgm:spPr/>
      <dgm:t>
        <a:bodyPr/>
        <a:lstStyle/>
        <a:p>
          <a:endParaRPr lang="en-US"/>
        </a:p>
      </dgm:t>
    </dgm:pt>
    <dgm:pt modelId="{032B04E4-21D4-4B36-87E4-83ABAB1804BC}" type="pres">
      <dgm:prSet presAssocID="{33B04F60-5464-41BA-A6FE-3C705DD5CAA5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EA743FD-C5B1-49AE-90E2-BD520AAD3DBD}" type="pres">
      <dgm:prSet presAssocID="{76BC1BBB-D17E-4B73-8AF8-F63D153B3068}" presName="Name30" presStyleCnt="0"/>
      <dgm:spPr/>
    </dgm:pt>
    <dgm:pt modelId="{6A3732D2-41B8-4222-BBDA-7CC06A61A941}" type="pres">
      <dgm:prSet presAssocID="{76BC1BBB-D17E-4B73-8AF8-F63D153B3068}" presName="level2Shape" presStyleLbl="node2" presStyleIdx="0" presStyleCnt="1"/>
      <dgm:spPr/>
      <dgm:t>
        <a:bodyPr/>
        <a:lstStyle/>
        <a:p>
          <a:endParaRPr lang="en-US"/>
        </a:p>
      </dgm:t>
    </dgm:pt>
    <dgm:pt modelId="{611ECBCF-A177-4804-8ECB-714BE2414455}" type="pres">
      <dgm:prSet presAssocID="{76BC1BBB-D17E-4B73-8AF8-F63D153B3068}" presName="hierChild3" presStyleCnt="0"/>
      <dgm:spPr/>
    </dgm:pt>
    <dgm:pt modelId="{FA1839A1-E2C8-41B4-9A8A-02045F979B8A}" type="pres">
      <dgm:prSet presAssocID="{1C85FBF3-0BA8-41E8-94AA-77C6124EAA1F}" presName="Name25" presStyleLbl="parChTrans1D3" presStyleIdx="0" presStyleCnt="3"/>
      <dgm:spPr/>
      <dgm:t>
        <a:bodyPr/>
        <a:lstStyle/>
        <a:p>
          <a:endParaRPr lang="en-US"/>
        </a:p>
      </dgm:t>
    </dgm:pt>
    <dgm:pt modelId="{C6C47638-0D91-482B-9A80-CF2B4030AC37}" type="pres">
      <dgm:prSet presAssocID="{1C85FBF3-0BA8-41E8-94AA-77C6124EAA1F}" presName="connTx" presStyleLbl="parChTrans1D3" presStyleIdx="0" presStyleCnt="3"/>
      <dgm:spPr/>
      <dgm:t>
        <a:bodyPr/>
        <a:lstStyle/>
        <a:p>
          <a:endParaRPr lang="en-US"/>
        </a:p>
      </dgm:t>
    </dgm:pt>
    <dgm:pt modelId="{3504DF48-D195-47A3-8683-87C9C1454EDB}" type="pres">
      <dgm:prSet presAssocID="{75D813AF-A649-4F79-B8D1-168CD3BB0816}" presName="Name30" presStyleCnt="0"/>
      <dgm:spPr/>
    </dgm:pt>
    <dgm:pt modelId="{A84ED490-C504-4DC8-9CC6-BD09A08D5F4F}" type="pres">
      <dgm:prSet presAssocID="{75D813AF-A649-4F79-B8D1-168CD3BB0816}" presName="level2Shape" presStyleLbl="node3" presStyleIdx="0" presStyleCnt="3"/>
      <dgm:spPr/>
      <dgm:t>
        <a:bodyPr/>
        <a:lstStyle/>
        <a:p>
          <a:endParaRPr lang="en-US"/>
        </a:p>
      </dgm:t>
    </dgm:pt>
    <dgm:pt modelId="{3DEBEB73-D07C-49D1-903B-5656C9101878}" type="pres">
      <dgm:prSet presAssocID="{75D813AF-A649-4F79-B8D1-168CD3BB0816}" presName="hierChild3" presStyleCnt="0"/>
      <dgm:spPr/>
    </dgm:pt>
    <dgm:pt modelId="{BA682D86-98AC-444C-93FF-A313C296D6C8}" type="pres">
      <dgm:prSet presAssocID="{19BAE300-0C02-473B-857D-74913727A0E7}" presName="Name25" presStyleLbl="parChTrans1D3" presStyleIdx="1" presStyleCnt="3"/>
      <dgm:spPr/>
      <dgm:t>
        <a:bodyPr/>
        <a:lstStyle/>
        <a:p>
          <a:endParaRPr lang="en-US"/>
        </a:p>
      </dgm:t>
    </dgm:pt>
    <dgm:pt modelId="{175CCDD3-25AA-4ED2-8F4A-FFD8561DE29E}" type="pres">
      <dgm:prSet presAssocID="{19BAE300-0C02-473B-857D-74913727A0E7}" presName="connTx" presStyleLbl="parChTrans1D3" presStyleIdx="1" presStyleCnt="3"/>
      <dgm:spPr/>
      <dgm:t>
        <a:bodyPr/>
        <a:lstStyle/>
        <a:p>
          <a:endParaRPr lang="en-US"/>
        </a:p>
      </dgm:t>
    </dgm:pt>
    <dgm:pt modelId="{2AC9B8CF-4F28-4EF3-B091-107D4319C36B}" type="pres">
      <dgm:prSet presAssocID="{BD531860-2878-47CB-8725-9480BDE3EFE1}" presName="Name30" presStyleCnt="0"/>
      <dgm:spPr/>
    </dgm:pt>
    <dgm:pt modelId="{EAEDB1E2-CB16-4C21-93CE-9B80642A0FF8}" type="pres">
      <dgm:prSet presAssocID="{BD531860-2878-47CB-8725-9480BDE3EFE1}" presName="level2Shape" presStyleLbl="node3" presStyleIdx="1" presStyleCnt="3"/>
      <dgm:spPr/>
      <dgm:t>
        <a:bodyPr/>
        <a:lstStyle/>
        <a:p>
          <a:endParaRPr lang="en-US"/>
        </a:p>
      </dgm:t>
    </dgm:pt>
    <dgm:pt modelId="{4AB3620C-F01B-4F85-8E90-4F45D5CD2AEF}" type="pres">
      <dgm:prSet presAssocID="{BD531860-2878-47CB-8725-9480BDE3EFE1}" presName="hierChild3" presStyleCnt="0"/>
      <dgm:spPr/>
    </dgm:pt>
    <dgm:pt modelId="{063B3A6F-C48F-49DF-B3BD-47F284C0D715}" type="pres">
      <dgm:prSet presAssocID="{8AE79691-C4B8-41B2-A628-967D6FF99077}" presName="Name25" presStyleLbl="parChTrans1D3" presStyleIdx="2" presStyleCnt="3"/>
      <dgm:spPr/>
      <dgm:t>
        <a:bodyPr/>
        <a:lstStyle/>
        <a:p>
          <a:endParaRPr lang="en-US"/>
        </a:p>
      </dgm:t>
    </dgm:pt>
    <dgm:pt modelId="{871D5B37-13D4-4ED0-80D0-8D123FF05401}" type="pres">
      <dgm:prSet presAssocID="{8AE79691-C4B8-41B2-A628-967D6FF99077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ADFA77-A0AA-419C-BE77-B246752FBDAE}" type="pres">
      <dgm:prSet presAssocID="{03B45268-F5F6-4350-A60D-5DFC6078CBB1}" presName="Name30" presStyleCnt="0"/>
      <dgm:spPr/>
    </dgm:pt>
    <dgm:pt modelId="{198C0C38-F31B-4CD7-B1F0-ECC9EFF2CCC9}" type="pres">
      <dgm:prSet presAssocID="{03B45268-F5F6-4350-A60D-5DFC6078CBB1}" presName="level2Shape" presStyleLbl="node3" presStyleIdx="2" presStyleCnt="3"/>
      <dgm:spPr/>
      <dgm:t>
        <a:bodyPr/>
        <a:lstStyle/>
        <a:p>
          <a:endParaRPr lang="en-US"/>
        </a:p>
      </dgm:t>
    </dgm:pt>
    <dgm:pt modelId="{D999C9B0-79B4-4127-B1BB-49D55D866602}" type="pres">
      <dgm:prSet presAssocID="{03B45268-F5F6-4350-A60D-5DFC6078CBB1}" presName="hierChild3" presStyleCnt="0"/>
      <dgm:spPr/>
    </dgm:pt>
    <dgm:pt modelId="{E65C0A39-4648-461A-B913-B1C152B52F5E}" type="pres">
      <dgm:prSet presAssocID="{FF98431B-7D2A-4354-B268-5B4DC7B57027}" presName="bgShapesFlow" presStyleCnt="0"/>
      <dgm:spPr/>
    </dgm:pt>
    <dgm:pt modelId="{D9A136CB-0321-4A4E-A7A4-43CA4F47817B}" type="pres">
      <dgm:prSet presAssocID="{A2357561-6ABD-4B9B-8938-868B134012F0}" presName="rectComp" presStyleCnt="0"/>
      <dgm:spPr/>
    </dgm:pt>
    <dgm:pt modelId="{F0E4C10C-9680-4172-8817-99562CEBFE10}" type="pres">
      <dgm:prSet presAssocID="{A2357561-6ABD-4B9B-8938-868B134012F0}" presName="bgRect" presStyleLbl="bgShp" presStyleIdx="0" presStyleCnt="3"/>
      <dgm:spPr/>
      <dgm:t>
        <a:bodyPr/>
        <a:lstStyle/>
        <a:p>
          <a:endParaRPr lang="en-US"/>
        </a:p>
      </dgm:t>
    </dgm:pt>
    <dgm:pt modelId="{A5E3E6AB-0E56-4D33-9247-13131D8F50F7}" type="pres">
      <dgm:prSet presAssocID="{A2357561-6ABD-4B9B-8938-868B134012F0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6BFEA-E393-47A5-9119-AB524D8CEC62}" type="pres">
      <dgm:prSet presAssocID="{A2357561-6ABD-4B9B-8938-868B134012F0}" presName="spComp" presStyleCnt="0"/>
      <dgm:spPr/>
    </dgm:pt>
    <dgm:pt modelId="{3BA50B28-D625-4403-BBFF-7789BD033080}" type="pres">
      <dgm:prSet presAssocID="{A2357561-6ABD-4B9B-8938-868B134012F0}" presName="hSp" presStyleCnt="0"/>
      <dgm:spPr/>
    </dgm:pt>
    <dgm:pt modelId="{8A5232FB-DCEA-4183-84F2-F7392956E1B6}" type="pres">
      <dgm:prSet presAssocID="{3BE5B369-E61F-4F24-9ABE-120F3EF2A357}" presName="rectComp" presStyleCnt="0"/>
      <dgm:spPr/>
    </dgm:pt>
    <dgm:pt modelId="{E59FBE71-8E6B-414D-BAA5-CB5F0191FF7E}" type="pres">
      <dgm:prSet presAssocID="{3BE5B369-E61F-4F24-9ABE-120F3EF2A357}" presName="bgRect" presStyleLbl="bgShp" presStyleIdx="1" presStyleCnt="3"/>
      <dgm:spPr/>
      <dgm:t>
        <a:bodyPr/>
        <a:lstStyle/>
        <a:p>
          <a:endParaRPr lang="en-US"/>
        </a:p>
      </dgm:t>
    </dgm:pt>
    <dgm:pt modelId="{2DBA5246-E40B-4D0D-B621-DF3B68EAFED9}" type="pres">
      <dgm:prSet presAssocID="{3BE5B369-E61F-4F24-9ABE-120F3EF2A357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96309-5496-4F16-AB97-8ADEA3523435}" type="pres">
      <dgm:prSet presAssocID="{3BE5B369-E61F-4F24-9ABE-120F3EF2A357}" presName="spComp" presStyleCnt="0"/>
      <dgm:spPr/>
    </dgm:pt>
    <dgm:pt modelId="{AC6F2D1A-DCF4-4343-B9E3-65127FCF84F0}" type="pres">
      <dgm:prSet presAssocID="{3BE5B369-E61F-4F24-9ABE-120F3EF2A357}" presName="hSp" presStyleCnt="0"/>
      <dgm:spPr/>
    </dgm:pt>
    <dgm:pt modelId="{F56FC35B-6710-4B62-A5FF-0614F6C196C1}" type="pres">
      <dgm:prSet presAssocID="{BB14E806-3303-45EB-B20C-4E6B647AC0E7}" presName="rectComp" presStyleCnt="0"/>
      <dgm:spPr/>
    </dgm:pt>
    <dgm:pt modelId="{8B20454C-978B-4887-812C-273B6C08DDAA}" type="pres">
      <dgm:prSet presAssocID="{BB14E806-3303-45EB-B20C-4E6B647AC0E7}" presName="bgRect" presStyleLbl="bgShp" presStyleIdx="2" presStyleCnt="3"/>
      <dgm:spPr/>
      <dgm:t>
        <a:bodyPr/>
        <a:lstStyle/>
        <a:p>
          <a:endParaRPr lang="en-US"/>
        </a:p>
      </dgm:t>
    </dgm:pt>
    <dgm:pt modelId="{BA364208-AB8F-48E7-B5D4-0DF1EB01A99C}" type="pres">
      <dgm:prSet presAssocID="{BB14E806-3303-45EB-B20C-4E6B647AC0E7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C1241B-94C2-484E-81F4-B6D3C0EC7C1E}" srcId="{FF98431B-7D2A-4354-B268-5B4DC7B57027}" destId="{3BE5B369-E61F-4F24-9ABE-120F3EF2A357}" srcOrd="2" destOrd="0" parTransId="{9C707182-8B38-42AA-BDA2-89AB0C7058D4}" sibTransId="{BE3932EF-3834-4DA0-864A-1EB3D34C35EC}"/>
    <dgm:cxn modelId="{1363D2B1-C777-49F2-9C69-61F42F00B585}" srcId="{76BC1BBB-D17E-4B73-8AF8-F63D153B3068}" destId="{75D813AF-A649-4F79-B8D1-168CD3BB0816}" srcOrd="0" destOrd="0" parTransId="{1C85FBF3-0BA8-41E8-94AA-77C6124EAA1F}" sibTransId="{FD3B75D8-4A24-4059-BF78-443F7C7B8F1F}"/>
    <dgm:cxn modelId="{B48B43A0-4C4B-49B2-B2D1-CC8D5928EDD0}" srcId="{FF98431B-7D2A-4354-B268-5B4DC7B57027}" destId="{BB14E806-3303-45EB-B20C-4E6B647AC0E7}" srcOrd="3" destOrd="0" parTransId="{B2FAC57A-FB75-48B9-B869-E172B374DD25}" sibTransId="{B0D1DA22-A786-4B74-80A1-F00506E7DABF}"/>
    <dgm:cxn modelId="{79F1D7B9-A98F-48F3-9588-871BFC6F58BE}" type="presOf" srcId="{8AE79691-C4B8-41B2-A628-967D6FF99077}" destId="{063B3A6F-C48F-49DF-B3BD-47F284C0D715}" srcOrd="0" destOrd="0" presId="urn:microsoft.com/office/officeart/2005/8/layout/hierarchy5"/>
    <dgm:cxn modelId="{087DE708-9C42-4A2F-AB41-64C762BC96BD}" type="presOf" srcId="{33B04F60-5464-41BA-A6FE-3C705DD5CAA5}" destId="{032B04E4-21D4-4B36-87E4-83ABAB1804BC}" srcOrd="1" destOrd="0" presId="urn:microsoft.com/office/officeart/2005/8/layout/hierarchy5"/>
    <dgm:cxn modelId="{41F98299-98D8-4185-995A-7AC47CD1C7B2}" type="presOf" srcId="{FF98431B-7D2A-4354-B268-5B4DC7B57027}" destId="{4DE634FB-81F1-46FD-84B3-4FAF87542DFB}" srcOrd="0" destOrd="0" presId="urn:microsoft.com/office/officeart/2005/8/layout/hierarchy5"/>
    <dgm:cxn modelId="{75519CE6-E5E4-4D46-8C05-F95F2517207E}" type="presOf" srcId="{BB14E806-3303-45EB-B20C-4E6B647AC0E7}" destId="{8B20454C-978B-4887-812C-273B6C08DDAA}" srcOrd="0" destOrd="0" presId="urn:microsoft.com/office/officeart/2005/8/layout/hierarchy5"/>
    <dgm:cxn modelId="{2ABCC4C5-80DF-42BD-B078-7B6F0E61FDA2}" srcId="{76BC1BBB-D17E-4B73-8AF8-F63D153B3068}" destId="{03B45268-F5F6-4350-A60D-5DFC6078CBB1}" srcOrd="2" destOrd="0" parTransId="{8AE79691-C4B8-41B2-A628-967D6FF99077}" sibTransId="{6F5A155B-054A-48A9-87BC-7366F931A0AF}"/>
    <dgm:cxn modelId="{DA3E7261-B2D4-4DB5-996B-0DEECACFE951}" type="presOf" srcId="{1C85FBF3-0BA8-41E8-94AA-77C6124EAA1F}" destId="{C6C47638-0D91-482B-9A80-CF2B4030AC37}" srcOrd="1" destOrd="0" presId="urn:microsoft.com/office/officeart/2005/8/layout/hierarchy5"/>
    <dgm:cxn modelId="{B23A13F3-3A8C-4A9F-B958-EA39958EF1BD}" type="presOf" srcId="{BD531860-2878-47CB-8725-9480BDE3EFE1}" destId="{EAEDB1E2-CB16-4C21-93CE-9B80642A0FF8}" srcOrd="0" destOrd="0" presId="urn:microsoft.com/office/officeart/2005/8/layout/hierarchy5"/>
    <dgm:cxn modelId="{C33C1861-42BB-494B-82F5-63E79E6A5008}" srcId="{76BC1BBB-D17E-4B73-8AF8-F63D153B3068}" destId="{BD531860-2878-47CB-8725-9480BDE3EFE1}" srcOrd="1" destOrd="0" parTransId="{19BAE300-0C02-473B-857D-74913727A0E7}" sibTransId="{F71EA9DE-22A3-4F61-BC5A-E8907B006DA4}"/>
    <dgm:cxn modelId="{CF9C34CB-8E79-4DAA-989F-14006E6FB1A2}" srcId="{E4801896-EE54-4831-AFFF-7C82CA15DE39}" destId="{76BC1BBB-D17E-4B73-8AF8-F63D153B3068}" srcOrd="0" destOrd="0" parTransId="{33B04F60-5464-41BA-A6FE-3C705DD5CAA5}" sibTransId="{27CC1708-F387-49ED-8575-87151169CC1F}"/>
    <dgm:cxn modelId="{A4016AB0-38BB-4F17-89C4-32ACB7FF8215}" type="presOf" srcId="{19BAE300-0C02-473B-857D-74913727A0E7}" destId="{BA682D86-98AC-444C-93FF-A313C296D6C8}" srcOrd="0" destOrd="0" presId="urn:microsoft.com/office/officeart/2005/8/layout/hierarchy5"/>
    <dgm:cxn modelId="{BBBCA78A-9CDB-4171-98B8-261D17209FCF}" type="presOf" srcId="{33B04F60-5464-41BA-A6FE-3C705DD5CAA5}" destId="{6DAAAF4D-0EE1-4E57-B389-03726B977647}" srcOrd="0" destOrd="0" presId="urn:microsoft.com/office/officeart/2005/8/layout/hierarchy5"/>
    <dgm:cxn modelId="{F08FBB6C-106E-4055-A742-AB7412ECB265}" type="presOf" srcId="{1C85FBF3-0BA8-41E8-94AA-77C6124EAA1F}" destId="{FA1839A1-E2C8-41B4-9A8A-02045F979B8A}" srcOrd="0" destOrd="0" presId="urn:microsoft.com/office/officeart/2005/8/layout/hierarchy5"/>
    <dgm:cxn modelId="{A459F1BF-1BC7-4C53-81C7-479F611A938F}" type="presOf" srcId="{75D813AF-A649-4F79-B8D1-168CD3BB0816}" destId="{A84ED490-C504-4DC8-9CC6-BD09A08D5F4F}" srcOrd="0" destOrd="0" presId="urn:microsoft.com/office/officeart/2005/8/layout/hierarchy5"/>
    <dgm:cxn modelId="{71577AD4-FD5D-445F-A38B-60ED1C587DA1}" type="presOf" srcId="{A2357561-6ABD-4B9B-8938-868B134012F0}" destId="{A5E3E6AB-0E56-4D33-9247-13131D8F50F7}" srcOrd="1" destOrd="0" presId="urn:microsoft.com/office/officeart/2005/8/layout/hierarchy5"/>
    <dgm:cxn modelId="{0025ABEB-8F22-4C13-A7BB-83AD270BD745}" type="presOf" srcId="{76BC1BBB-D17E-4B73-8AF8-F63D153B3068}" destId="{6A3732D2-41B8-4222-BBDA-7CC06A61A941}" srcOrd="0" destOrd="0" presId="urn:microsoft.com/office/officeart/2005/8/layout/hierarchy5"/>
    <dgm:cxn modelId="{BDC8E180-06B3-487B-AECA-12A522C706CF}" type="presOf" srcId="{BB14E806-3303-45EB-B20C-4E6B647AC0E7}" destId="{BA364208-AB8F-48E7-B5D4-0DF1EB01A99C}" srcOrd="1" destOrd="0" presId="urn:microsoft.com/office/officeart/2005/8/layout/hierarchy5"/>
    <dgm:cxn modelId="{41809B1B-DFFC-4D76-8C92-4811B3F58443}" srcId="{FF98431B-7D2A-4354-B268-5B4DC7B57027}" destId="{E4801896-EE54-4831-AFFF-7C82CA15DE39}" srcOrd="0" destOrd="0" parTransId="{CAC54D03-3F22-4474-9CC4-BD5D118C555F}" sibTransId="{437E44BB-47A3-4DCA-8F00-D1CCB5494E74}"/>
    <dgm:cxn modelId="{A4A4B144-24E1-4581-9C01-04367881B655}" type="presOf" srcId="{3BE5B369-E61F-4F24-9ABE-120F3EF2A357}" destId="{2DBA5246-E40B-4D0D-B621-DF3B68EAFED9}" srcOrd="1" destOrd="0" presId="urn:microsoft.com/office/officeart/2005/8/layout/hierarchy5"/>
    <dgm:cxn modelId="{1C2F559F-E155-4B33-960A-3E688F1EC045}" type="presOf" srcId="{8AE79691-C4B8-41B2-A628-967D6FF99077}" destId="{871D5B37-13D4-4ED0-80D0-8D123FF05401}" srcOrd="1" destOrd="0" presId="urn:microsoft.com/office/officeart/2005/8/layout/hierarchy5"/>
    <dgm:cxn modelId="{D32F99D4-ABAC-418F-A897-8B2257A060FE}" srcId="{FF98431B-7D2A-4354-B268-5B4DC7B57027}" destId="{A2357561-6ABD-4B9B-8938-868B134012F0}" srcOrd="1" destOrd="0" parTransId="{26E64DF5-0421-4D7A-8656-BD49C3DEAD8B}" sibTransId="{6EECF63A-6087-4E6C-81CD-D04BB67EA405}"/>
    <dgm:cxn modelId="{1CDD98DF-3F08-4812-8697-9CFD9B73FF02}" type="presOf" srcId="{3BE5B369-E61F-4F24-9ABE-120F3EF2A357}" destId="{E59FBE71-8E6B-414D-BAA5-CB5F0191FF7E}" srcOrd="0" destOrd="0" presId="urn:microsoft.com/office/officeart/2005/8/layout/hierarchy5"/>
    <dgm:cxn modelId="{D63C9A8B-9834-44BB-BF48-ABA3E28CACAB}" type="presOf" srcId="{03B45268-F5F6-4350-A60D-5DFC6078CBB1}" destId="{198C0C38-F31B-4CD7-B1F0-ECC9EFF2CCC9}" srcOrd="0" destOrd="0" presId="urn:microsoft.com/office/officeart/2005/8/layout/hierarchy5"/>
    <dgm:cxn modelId="{A50AEF36-2865-4881-A23E-05216EB8F63D}" type="presOf" srcId="{A2357561-6ABD-4B9B-8938-868B134012F0}" destId="{F0E4C10C-9680-4172-8817-99562CEBFE10}" srcOrd="0" destOrd="0" presId="urn:microsoft.com/office/officeart/2005/8/layout/hierarchy5"/>
    <dgm:cxn modelId="{4413BA16-3DAD-489C-BD79-66BF2427C6AC}" type="presOf" srcId="{E4801896-EE54-4831-AFFF-7C82CA15DE39}" destId="{336EB959-221F-462C-AE97-1966FF56D45A}" srcOrd="0" destOrd="0" presId="urn:microsoft.com/office/officeart/2005/8/layout/hierarchy5"/>
    <dgm:cxn modelId="{365FF2E3-8E51-4653-B344-2BD7E46A1374}" type="presOf" srcId="{19BAE300-0C02-473B-857D-74913727A0E7}" destId="{175CCDD3-25AA-4ED2-8F4A-FFD8561DE29E}" srcOrd="1" destOrd="0" presId="urn:microsoft.com/office/officeart/2005/8/layout/hierarchy5"/>
    <dgm:cxn modelId="{590E389D-125A-4320-8FBD-A552CE70C3D3}" type="presParOf" srcId="{4DE634FB-81F1-46FD-84B3-4FAF87542DFB}" destId="{CCDA8C19-01EA-4CA8-826D-0D1B627F3AA9}" srcOrd="0" destOrd="0" presId="urn:microsoft.com/office/officeart/2005/8/layout/hierarchy5"/>
    <dgm:cxn modelId="{832EAA15-AFAF-4FE0-9938-A0EB63AA1FE7}" type="presParOf" srcId="{CCDA8C19-01EA-4CA8-826D-0D1B627F3AA9}" destId="{F7FF5AA5-0A6C-490F-916B-61B58254E7A8}" srcOrd="0" destOrd="0" presId="urn:microsoft.com/office/officeart/2005/8/layout/hierarchy5"/>
    <dgm:cxn modelId="{CB2C8F82-921C-4383-A290-E49153681BBA}" type="presParOf" srcId="{CCDA8C19-01EA-4CA8-826D-0D1B627F3AA9}" destId="{3A54B16B-20F8-44B1-9791-7116F61418D2}" srcOrd="1" destOrd="0" presId="urn:microsoft.com/office/officeart/2005/8/layout/hierarchy5"/>
    <dgm:cxn modelId="{6415E8EA-9695-477A-A09A-79C2E3345FC9}" type="presParOf" srcId="{3A54B16B-20F8-44B1-9791-7116F61418D2}" destId="{CC63BCA1-CED2-4D05-AEA4-49CD42B3668C}" srcOrd="0" destOrd="0" presId="urn:microsoft.com/office/officeart/2005/8/layout/hierarchy5"/>
    <dgm:cxn modelId="{B25CB210-0F18-4E98-BE79-A6DFE9A9693C}" type="presParOf" srcId="{CC63BCA1-CED2-4D05-AEA4-49CD42B3668C}" destId="{336EB959-221F-462C-AE97-1966FF56D45A}" srcOrd="0" destOrd="0" presId="urn:microsoft.com/office/officeart/2005/8/layout/hierarchy5"/>
    <dgm:cxn modelId="{93A06B82-26AD-45AC-8833-3C1385E8445F}" type="presParOf" srcId="{CC63BCA1-CED2-4D05-AEA4-49CD42B3668C}" destId="{77C13471-2E3D-4F51-8919-F572854F28A6}" srcOrd="1" destOrd="0" presId="urn:microsoft.com/office/officeart/2005/8/layout/hierarchy5"/>
    <dgm:cxn modelId="{31649796-25CE-4B0B-95A1-004A57C05ADA}" type="presParOf" srcId="{77C13471-2E3D-4F51-8919-F572854F28A6}" destId="{6DAAAF4D-0EE1-4E57-B389-03726B977647}" srcOrd="0" destOrd="0" presId="urn:microsoft.com/office/officeart/2005/8/layout/hierarchy5"/>
    <dgm:cxn modelId="{1FD91349-F725-4D41-A79D-FB0F78B6399E}" type="presParOf" srcId="{6DAAAF4D-0EE1-4E57-B389-03726B977647}" destId="{032B04E4-21D4-4B36-87E4-83ABAB1804BC}" srcOrd="0" destOrd="0" presId="urn:microsoft.com/office/officeart/2005/8/layout/hierarchy5"/>
    <dgm:cxn modelId="{861212CF-6710-425F-B87E-F11DC3F1DDBD}" type="presParOf" srcId="{77C13471-2E3D-4F51-8919-F572854F28A6}" destId="{4EA743FD-C5B1-49AE-90E2-BD520AAD3DBD}" srcOrd="1" destOrd="0" presId="urn:microsoft.com/office/officeart/2005/8/layout/hierarchy5"/>
    <dgm:cxn modelId="{75626A59-BC1D-4B90-B74F-BE44134C0635}" type="presParOf" srcId="{4EA743FD-C5B1-49AE-90E2-BD520AAD3DBD}" destId="{6A3732D2-41B8-4222-BBDA-7CC06A61A941}" srcOrd="0" destOrd="0" presId="urn:microsoft.com/office/officeart/2005/8/layout/hierarchy5"/>
    <dgm:cxn modelId="{3952A5F2-CE34-4497-AB5E-C2139ED8D5BE}" type="presParOf" srcId="{4EA743FD-C5B1-49AE-90E2-BD520AAD3DBD}" destId="{611ECBCF-A177-4804-8ECB-714BE2414455}" srcOrd="1" destOrd="0" presId="urn:microsoft.com/office/officeart/2005/8/layout/hierarchy5"/>
    <dgm:cxn modelId="{9C8C2604-C5C4-4AA2-BD56-C253607451E6}" type="presParOf" srcId="{611ECBCF-A177-4804-8ECB-714BE2414455}" destId="{FA1839A1-E2C8-41B4-9A8A-02045F979B8A}" srcOrd="0" destOrd="0" presId="urn:microsoft.com/office/officeart/2005/8/layout/hierarchy5"/>
    <dgm:cxn modelId="{7C298C80-042F-4582-B5EC-C720EAB91AB8}" type="presParOf" srcId="{FA1839A1-E2C8-41B4-9A8A-02045F979B8A}" destId="{C6C47638-0D91-482B-9A80-CF2B4030AC37}" srcOrd="0" destOrd="0" presId="urn:microsoft.com/office/officeart/2005/8/layout/hierarchy5"/>
    <dgm:cxn modelId="{0F14EF97-908A-4CF0-9F59-7DAD9BB47485}" type="presParOf" srcId="{611ECBCF-A177-4804-8ECB-714BE2414455}" destId="{3504DF48-D195-47A3-8683-87C9C1454EDB}" srcOrd="1" destOrd="0" presId="urn:microsoft.com/office/officeart/2005/8/layout/hierarchy5"/>
    <dgm:cxn modelId="{5B430AF1-3171-45C4-A3E4-29FD08591D62}" type="presParOf" srcId="{3504DF48-D195-47A3-8683-87C9C1454EDB}" destId="{A84ED490-C504-4DC8-9CC6-BD09A08D5F4F}" srcOrd="0" destOrd="0" presId="urn:microsoft.com/office/officeart/2005/8/layout/hierarchy5"/>
    <dgm:cxn modelId="{9C742A68-8E59-4C13-9443-29652ED53D5B}" type="presParOf" srcId="{3504DF48-D195-47A3-8683-87C9C1454EDB}" destId="{3DEBEB73-D07C-49D1-903B-5656C9101878}" srcOrd="1" destOrd="0" presId="urn:microsoft.com/office/officeart/2005/8/layout/hierarchy5"/>
    <dgm:cxn modelId="{46C6B6D5-D65B-4571-A1A5-90EC6A149722}" type="presParOf" srcId="{611ECBCF-A177-4804-8ECB-714BE2414455}" destId="{BA682D86-98AC-444C-93FF-A313C296D6C8}" srcOrd="2" destOrd="0" presId="urn:microsoft.com/office/officeart/2005/8/layout/hierarchy5"/>
    <dgm:cxn modelId="{C9553100-AD28-4952-A269-D9366B429BCA}" type="presParOf" srcId="{BA682D86-98AC-444C-93FF-A313C296D6C8}" destId="{175CCDD3-25AA-4ED2-8F4A-FFD8561DE29E}" srcOrd="0" destOrd="0" presId="urn:microsoft.com/office/officeart/2005/8/layout/hierarchy5"/>
    <dgm:cxn modelId="{48B46C22-E114-47A5-876F-DC25FC308778}" type="presParOf" srcId="{611ECBCF-A177-4804-8ECB-714BE2414455}" destId="{2AC9B8CF-4F28-4EF3-B091-107D4319C36B}" srcOrd="3" destOrd="0" presId="urn:microsoft.com/office/officeart/2005/8/layout/hierarchy5"/>
    <dgm:cxn modelId="{35895C39-216E-4D3F-8A9D-C784A31D9FB9}" type="presParOf" srcId="{2AC9B8CF-4F28-4EF3-B091-107D4319C36B}" destId="{EAEDB1E2-CB16-4C21-93CE-9B80642A0FF8}" srcOrd="0" destOrd="0" presId="urn:microsoft.com/office/officeart/2005/8/layout/hierarchy5"/>
    <dgm:cxn modelId="{447B8B44-60A9-4A27-85E2-CA3BD2D3CC08}" type="presParOf" srcId="{2AC9B8CF-4F28-4EF3-B091-107D4319C36B}" destId="{4AB3620C-F01B-4F85-8E90-4F45D5CD2AEF}" srcOrd="1" destOrd="0" presId="urn:microsoft.com/office/officeart/2005/8/layout/hierarchy5"/>
    <dgm:cxn modelId="{336D47E6-07AC-41AC-AD55-71EEF4D1E05F}" type="presParOf" srcId="{611ECBCF-A177-4804-8ECB-714BE2414455}" destId="{063B3A6F-C48F-49DF-B3BD-47F284C0D715}" srcOrd="4" destOrd="0" presId="urn:microsoft.com/office/officeart/2005/8/layout/hierarchy5"/>
    <dgm:cxn modelId="{270157E7-9847-4971-AA87-B38B7D0E75D1}" type="presParOf" srcId="{063B3A6F-C48F-49DF-B3BD-47F284C0D715}" destId="{871D5B37-13D4-4ED0-80D0-8D123FF05401}" srcOrd="0" destOrd="0" presId="urn:microsoft.com/office/officeart/2005/8/layout/hierarchy5"/>
    <dgm:cxn modelId="{9C84EE9E-93C7-4833-A8E9-BB2D930905BE}" type="presParOf" srcId="{611ECBCF-A177-4804-8ECB-714BE2414455}" destId="{8AADFA77-A0AA-419C-BE77-B246752FBDAE}" srcOrd="5" destOrd="0" presId="urn:microsoft.com/office/officeart/2005/8/layout/hierarchy5"/>
    <dgm:cxn modelId="{8576E782-C84D-47BF-BC3D-3FA0375E4B16}" type="presParOf" srcId="{8AADFA77-A0AA-419C-BE77-B246752FBDAE}" destId="{198C0C38-F31B-4CD7-B1F0-ECC9EFF2CCC9}" srcOrd="0" destOrd="0" presId="urn:microsoft.com/office/officeart/2005/8/layout/hierarchy5"/>
    <dgm:cxn modelId="{D2642C5B-DAFD-4BB0-8BF2-1C4EA2276909}" type="presParOf" srcId="{8AADFA77-A0AA-419C-BE77-B246752FBDAE}" destId="{D999C9B0-79B4-4127-B1BB-49D55D866602}" srcOrd="1" destOrd="0" presId="urn:microsoft.com/office/officeart/2005/8/layout/hierarchy5"/>
    <dgm:cxn modelId="{B7A4A9F3-830B-48CD-84D7-6B193E34E7B2}" type="presParOf" srcId="{4DE634FB-81F1-46FD-84B3-4FAF87542DFB}" destId="{E65C0A39-4648-461A-B913-B1C152B52F5E}" srcOrd="1" destOrd="0" presId="urn:microsoft.com/office/officeart/2005/8/layout/hierarchy5"/>
    <dgm:cxn modelId="{B02299BA-F7F4-44BD-A1A3-32DD7F41ABC0}" type="presParOf" srcId="{E65C0A39-4648-461A-B913-B1C152B52F5E}" destId="{D9A136CB-0321-4A4E-A7A4-43CA4F47817B}" srcOrd="0" destOrd="0" presId="urn:microsoft.com/office/officeart/2005/8/layout/hierarchy5"/>
    <dgm:cxn modelId="{A9770C2E-CFBC-4FAD-B7CE-CCA29D93A8BF}" type="presParOf" srcId="{D9A136CB-0321-4A4E-A7A4-43CA4F47817B}" destId="{F0E4C10C-9680-4172-8817-99562CEBFE10}" srcOrd="0" destOrd="0" presId="urn:microsoft.com/office/officeart/2005/8/layout/hierarchy5"/>
    <dgm:cxn modelId="{29EF5676-7AA7-4D49-B519-E4263BB5B582}" type="presParOf" srcId="{D9A136CB-0321-4A4E-A7A4-43CA4F47817B}" destId="{A5E3E6AB-0E56-4D33-9247-13131D8F50F7}" srcOrd="1" destOrd="0" presId="urn:microsoft.com/office/officeart/2005/8/layout/hierarchy5"/>
    <dgm:cxn modelId="{3B3B89DF-F618-493F-84FD-4DD8F3AA72DD}" type="presParOf" srcId="{E65C0A39-4648-461A-B913-B1C152B52F5E}" destId="{CB16BFEA-E393-47A5-9119-AB524D8CEC62}" srcOrd="1" destOrd="0" presId="urn:microsoft.com/office/officeart/2005/8/layout/hierarchy5"/>
    <dgm:cxn modelId="{75D1EAC9-1CC4-418D-93EA-419002047A9F}" type="presParOf" srcId="{CB16BFEA-E393-47A5-9119-AB524D8CEC62}" destId="{3BA50B28-D625-4403-BBFF-7789BD033080}" srcOrd="0" destOrd="0" presId="urn:microsoft.com/office/officeart/2005/8/layout/hierarchy5"/>
    <dgm:cxn modelId="{9E3C4BD1-DD06-42BB-8698-B7D19298BD7F}" type="presParOf" srcId="{E65C0A39-4648-461A-B913-B1C152B52F5E}" destId="{8A5232FB-DCEA-4183-84F2-F7392956E1B6}" srcOrd="2" destOrd="0" presId="urn:microsoft.com/office/officeart/2005/8/layout/hierarchy5"/>
    <dgm:cxn modelId="{C9FA0A46-0A87-4B39-904D-665ED5EFD16E}" type="presParOf" srcId="{8A5232FB-DCEA-4183-84F2-F7392956E1B6}" destId="{E59FBE71-8E6B-414D-BAA5-CB5F0191FF7E}" srcOrd="0" destOrd="0" presId="urn:microsoft.com/office/officeart/2005/8/layout/hierarchy5"/>
    <dgm:cxn modelId="{7B08BF4B-31EE-428A-9C34-AE7955588C86}" type="presParOf" srcId="{8A5232FB-DCEA-4183-84F2-F7392956E1B6}" destId="{2DBA5246-E40B-4D0D-B621-DF3B68EAFED9}" srcOrd="1" destOrd="0" presId="urn:microsoft.com/office/officeart/2005/8/layout/hierarchy5"/>
    <dgm:cxn modelId="{4BC4B045-2778-49DE-ABA1-D5B49CA40534}" type="presParOf" srcId="{E65C0A39-4648-461A-B913-B1C152B52F5E}" destId="{9FC96309-5496-4F16-AB97-8ADEA3523435}" srcOrd="3" destOrd="0" presId="urn:microsoft.com/office/officeart/2005/8/layout/hierarchy5"/>
    <dgm:cxn modelId="{C641C3AE-D536-4356-A571-E4A8080908C2}" type="presParOf" srcId="{9FC96309-5496-4F16-AB97-8ADEA3523435}" destId="{AC6F2D1A-DCF4-4343-B9E3-65127FCF84F0}" srcOrd="0" destOrd="0" presId="urn:microsoft.com/office/officeart/2005/8/layout/hierarchy5"/>
    <dgm:cxn modelId="{09201815-A2F1-4A89-9DC6-F724C934BB6E}" type="presParOf" srcId="{E65C0A39-4648-461A-B913-B1C152B52F5E}" destId="{F56FC35B-6710-4B62-A5FF-0614F6C196C1}" srcOrd="4" destOrd="0" presId="urn:microsoft.com/office/officeart/2005/8/layout/hierarchy5"/>
    <dgm:cxn modelId="{AE611889-D153-41E9-830F-FD591A3C20BC}" type="presParOf" srcId="{F56FC35B-6710-4B62-A5FF-0614F6C196C1}" destId="{8B20454C-978B-4887-812C-273B6C08DDAA}" srcOrd="0" destOrd="0" presId="urn:microsoft.com/office/officeart/2005/8/layout/hierarchy5"/>
    <dgm:cxn modelId="{429F2D54-AD68-4D63-8D21-C48E7A9166FE}" type="presParOf" srcId="{F56FC35B-6710-4B62-A5FF-0614F6C196C1}" destId="{BA364208-AB8F-48E7-B5D4-0DF1EB01A99C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0454C-978B-4887-812C-273B6C08DDAA}">
      <dsp:nvSpPr>
        <dsp:cNvPr id="0" name=""/>
        <dsp:cNvSpPr/>
      </dsp:nvSpPr>
      <dsp:spPr>
        <a:xfrm>
          <a:off x="2470216" y="0"/>
          <a:ext cx="1057732" cy="2409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Features</a:t>
          </a:r>
        </a:p>
      </dsp:txBody>
      <dsp:txXfrm>
        <a:off x="2470216" y="0"/>
        <a:ext cx="1057732" cy="722731"/>
      </dsp:txXfrm>
    </dsp:sp>
    <dsp:sp modelId="{E59FBE71-8E6B-414D-BAA5-CB5F0191FF7E}">
      <dsp:nvSpPr>
        <dsp:cNvPr id="0" name=""/>
        <dsp:cNvSpPr/>
      </dsp:nvSpPr>
      <dsp:spPr>
        <a:xfrm>
          <a:off x="1235329" y="0"/>
          <a:ext cx="1057732" cy="2409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Tree Item</a:t>
          </a:r>
        </a:p>
      </dsp:txBody>
      <dsp:txXfrm>
        <a:off x="1235329" y="0"/>
        <a:ext cx="1057732" cy="722731"/>
      </dsp:txXfrm>
    </dsp:sp>
    <dsp:sp modelId="{F0E4C10C-9680-4172-8817-99562CEBFE10}">
      <dsp:nvSpPr>
        <dsp:cNvPr id="0" name=""/>
        <dsp:cNvSpPr/>
      </dsp:nvSpPr>
      <dsp:spPr>
        <a:xfrm>
          <a:off x="442" y="0"/>
          <a:ext cx="1057732" cy="240910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Library</a:t>
          </a:r>
        </a:p>
      </dsp:txBody>
      <dsp:txXfrm>
        <a:off x="442" y="0"/>
        <a:ext cx="1057732" cy="722731"/>
      </dsp:txXfrm>
    </dsp:sp>
    <dsp:sp modelId="{336EB959-221F-462C-AE97-1966FF56D45A}">
      <dsp:nvSpPr>
        <dsp:cNvPr id="0" name=""/>
        <dsp:cNvSpPr/>
      </dsp:nvSpPr>
      <dsp:spPr>
        <a:xfrm>
          <a:off x="89019" y="1296293"/>
          <a:ext cx="885769" cy="442884"/>
        </a:xfrm>
        <a:prstGeom prst="roundRect">
          <a:avLst>
            <a:gd name="adj" fmla="val 10000"/>
          </a:avLst>
        </a:prstGeom>
        <a:solidFill>
          <a:srgbClr val="003359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chemeClr val="accent3">
                  <a:lumMod val="95000"/>
                </a:schemeClr>
              </a:solidFill>
            </a:rPr>
            <a:t>Disp3D</a:t>
          </a:r>
        </a:p>
      </dsp:txBody>
      <dsp:txXfrm>
        <a:off x="101991" y="1309265"/>
        <a:ext cx="859825" cy="416940"/>
      </dsp:txXfrm>
    </dsp:sp>
    <dsp:sp modelId="{6DAAAF4D-0EE1-4E57-B389-03726B977647}">
      <dsp:nvSpPr>
        <dsp:cNvPr id="0" name=""/>
        <dsp:cNvSpPr/>
      </dsp:nvSpPr>
      <dsp:spPr>
        <a:xfrm>
          <a:off x="974788" y="1501190"/>
          <a:ext cx="354307" cy="33090"/>
        </a:xfrm>
        <a:custGeom>
          <a:avLst/>
          <a:gdLst/>
          <a:ahLst/>
          <a:cxnLst/>
          <a:rect l="0" t="0" r="0" b="0"/>
          <a:pathLst>
            <a:path>
              <a:moveTo>
                <a:pt x="0" y="16545"/>
              </a:moveTo>
              <a:lnTo>
                <a:pt x="354307" y="1654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143084" y="1508877"/>
        <a:ext cx="17715" cy="17715"/>
      </dsp:txXfrm>
    </dsp:sp>
    <dsp:sp modelId="{6A3732D2-41B8-4222-BBDA-7CC06A61A941}">
      <dsp:nvSpPr>
        <dsp:cNvPr id="0" name=""/>
        <dsp:cNvSpPr/>
      </dsp:nvSpPr>
      <dsp:spPr>
        <a:xfrm>
          <a:off x="1329096" y="1296293"/>
          <a:ext cx="885769" cy="442884"/>
        </a:xfrm>
        <a:prstGeom prst="roundRect">
          <a:avLst>
            <a:gd name="adj" fmla="val 10000"/>
          </a:avLst>
        </a:prstGeom>
        <a:solidFill>
          <a:srgbClr val="FF7900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u="sng" kern="1200" dirty="0" err="1"/>
            <a:t>SensorDataTreeItem</a:t>
          </a:r>
          <a:endParaRPr lang="en-US" sz="1100" b="1" u="sng" kern="1200" dirty="0"/>
        </a:p>
      </dsp:txBody>
      <dsp:txXfrm>
        <a:off x="1342068" y="1309265"/>
        <a:ext cx="859825" cy="416940"/>
      </dsp:txXfrm>
    </dsp:sp>
    <dsp:sp modelId="{FA1839A1-E2C8-41B4-9A8A-02045F979B8A}">
      <dsp:nvSpPr>
        <dsp:cNvPr id="0" name=""/>
        <dsp:cNvSpPr/>
      </dsp:nvSpPr>
      <dsp:spPr>
        <a:xfrm rot="18289469">
          <a:off x="2081802" y="1246531"/>
          <a:ext cx="620433" cy="33090"/>
        </a:xfrm>
        <a:custGeom>
          <a:avLst/>
          <a:gdLst/>
          <a:ahLst/>
          <a:cxnLst/>
          <a:rect l="0" t="0" r="0" b="0"/>
          <a:pathLst>
            <a:path>
              <a:moveTo>
                <a:pt x="0" y="16545"/>
              </a:moveTo>
              <a:lnTo>
                <a:pt x="620433" y="1654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6508" y="1247566"/>
        <a:ext cx="31021" cy="31021"/>
      </dsp:txXfrm>
    </dsp:sp>
    <dsp:sp modelId="{A84ED490-C504-4DC8-9CC6-BD09A08D5F4F}">
      <dsp:nvSpPr>
        <dsp:cNvPr id="0" name=""/>
        <dsp:cNvSpPr/>
      </dsp:nvSpPr>
      <dsp:spPr>
        <a:xfrm>
          <a:off x="2569173" y="786975"/>
          <a:ext cx="885769" cy="4428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Sensor Mapping</a:t>
          </a:r>
        </a:p>
      </dsp:txBody>
      <dsp:txXfrm>
        <a:off x="2582145" y="799947"/>
        <a:ext cx="859825" cy="416940"/>
      </dsp:txXfrm>
    </dsp:sp>
    <dsp:sp modelId="{BA682D86-98AC-444C-93FF-A313C296D6C8}">
      <dsp:nvSpPr>
        <dsp:cNvPr id="0" name=""/>
        <dsp:cNvSpPr/>
      </dsp:nvSpPr>
      <dsp:spPr>
        <a:xfrm>
          <a:off x="2214865" y="1501190"/>
          <a:ext cx="354307" cy="33090"/>
        </a:xfrm>
        <a:custGeom>
          <a:avLst/>
          <a:gdLst/>
          <a:ahLst/>
          <a:cxnLst/>
          <a:rect l="0" t="0" r="0" b="0"/>
          <a:pathLst>
            <a:path>
              <a:moveTo>
                <a:pt x="0" y="16545"/>
              </a:moveTo>
              <a:lnTo>
                <a:pt x="354307" y="1654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3161" y="1508877"/>
        <a:ext cx="17715" cy="17715"/>
      </dsp:txXfrm>
    </dsp:sp>
    <dsp:sp modelId="{EAEDB1E2-CB16-4C21-93CE-9B80642A0FF8}">
      <dsp:nvSpPr>
        <dsp:cNvPr id="0" name=""/>
        <dsp:cNvSpPr/>
      </dsp:nvSpPr>
      <dsp:spPr>
        <a:xfrm>
          <a:off x="2569173" y="1296293"/>
          <a:ext cx="885769" cy="4428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SCDC</a:t>
          </a:r>
        </a:p>
      </dsp:txBody>
      <dsp:txXfrm>
        <a:off x="2582145" y="1309265"/>
        <a:ext cx="859825" cy="416940"/>
      </dsp:txXfrm>
    </dsp:sp>
    <dsp:sp modelId="{063B3A6F-C48F-49DF-B3BD-47F284C0D715}">
      <dsp:nvSpPr>
        <dsp:cNvPr id="0" name=""/>
        <dsp:cNvSpPr/>
      </dsp:nvSpPr>
      <dsp:spPr>
        <a:xfrm rot="3310531">
          <a:off x="2081802" y="1755848"/>
          <a:ext cx="620433" cy="33090"/>
        </a:xfrm>
        <a:custGeom>
          <a:avLst/>
          <a:gdLst/>
          <a:ahLst/>
          <a:cxnLst/>
          <a:rect l="0" t="0" r="0" b="0"/>
          <a:pathLst>
            <a:path>
              <a:moveTo>
                <a:pt x="0" y="16545"/>
              </a:moveTo>
              <a:lnTo>
                <a:pt x="620433" y="1654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6508" y="1756883"/>
        <a:ext cx="31021" cy="31021"/>
      </dsp:txXfrm>
    </dsp:sp>
    <dsp:sp modelId="{198C0C38-F31B-4CD7-B1F0-ECC9EFF2CCC9}">
      <dsp:nvSpPr>
        <dsp:cNvPr id="0" name=""/>
        <dsp:cNvSpPr/>
      </dsp:nvSpPr>
      <dsp:spPr>
        <a:xfrm>
          <a:off x="2569173" y="1805610"/>
          <a:ext cx="885769" cy="4428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Interpolation</a:t>
          </a:r>
        </a:p>
      </dsp:txBody>
      <dsp:txXfrm>
        <a:off x="2582145" y="1818582"/>
        <a:ext cx="859825" cy="416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5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6062" cy="398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29325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noProof="0"/>
          </a:p>
        </p:txBody>
      </p:sp>
      <p:sp>
        <p:nvSpPr>
          <p:cNvPr id="3087" name="Text Box 14"/>
          <p:cNvSpPr txBox="1">
            <a:spLocks noChangeArrowheads="1"/>
          </p:cNvSpPr>
          <p:nvPr/>
        </p:nvSpPr>
        <p:spPr bwMode="auto">
          <a:xfrm>
            <a:off x="0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8" name="Text Box 15"/>
          <p:cNvSpPr txBox="1">
            <a:spLocks noChangeArrowheads="1"/>
          </p:cNvSpPr>
          <p:nvPr/>
        </p:nvSpPr>
        <p:spPr bwMode="auto">
          <a:xfrm>
            <a:off x="4278313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9" name="Text Box 16"/>
          <p:cNvSpPr txBox="1">
            <a:spLocks noChangeArrowheads="1"/>
          </p:cNvSpPr>
          <p:nvPr/>
        </p:nvSpPr>
        <p:spPr bwMode="auto">
          <a:xfrm>
            <a:off x="0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62312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>
              <a:defRPr/>
            </a:pPr>
            <a:fld id="{6C5D0B13-0BBA-49CB-B4DB-F106DBB97E76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644CF9-2765-43EA-9126-AC1C9B8C507A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/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8BED40E-69D2-473C-A848-3468F9758E4F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74384E-384D-467C-8D19-8C6C5579447E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/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05B372D-DA55-4917-9C63-67863E93338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481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5070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7678B4-A6BD-46F4-8F61-319EAFF9F8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/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853674B-C4B4-4F64-8F07-C3256527DC4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5EF0F6-62A9-41C2-BDE3-B5DDF9F78DD4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/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CFF46E7-4329-4599-A195-B8CC84A0895A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1CB275-0A2E-4521-AA0E-FDEC4FA61873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/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499D93A-B8B8-47D7-A978-1093409668F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0C301-4B02-443A-8F49-2F1E93CAF256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/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5B5D849-E45F-464A-ADF7-81B2B427D512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F55857-144B-4DC5-931B-9D2F0DC1DB30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de-DE" sz="1400"/>
          </a:p>
        </p:txBody>
      </p:sp>
      <p:sp>
        <p:nvSpPr>
          <p:cNvPr id="13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12800"/>
            <a:ext cx="5322887" cy="39925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7613A6-D422-492E-B63E-8EA8E59D474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/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4C41977-7DE0-4CBF-AC1B-2217274B92D1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izen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415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2B9E75-3D47-4A93-B6C8-5D0734B7E93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/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763895C-7239-45CF-A668-8C8A7A619DD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8724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8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5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4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4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4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5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1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7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1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2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2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7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7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39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0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1041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0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1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2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63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6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2065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899592" y="3930906"/>
            <a:ext cx="4464496" cy="201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288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Blerta Hamzallari	Marco Klamke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Felix Griesau		Simon Heinke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Julius Lerm		Sugandha Sachdeva         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Lars Debor		Petros Simidyan  </a:t>
            </a: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8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96952"/>
            <a:ext cx="4289425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259821"/>
            <a:ext cx="7776864" cy="23083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/>
            <a:r>
              <a:rPr lang="de-DE" altLang="de-DE" sz="7200" b="1" dirty="0">
                <a:solidFill>
                  <a:srgbClr val="FF7900"/>
                </a:solidFill>
                <a:latin typeface="+mj-lt"/>
                <a:ea typeface="ＭＳ Ｐゴシック" panose="020B0600070205080204" pitchFamily="34" charset="-128"/>
              </a:rPr>
              <a:t>Real-Time Mesh Utilities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iterative </a:t>
            </a:r>
            <a:r>
              <a:rPr lang="en-US" altLang="de-DE" sz="2000" b="1" dirty="0" err="1">
                <a:solidFill>
                  <a:srgbClr val="F2F2F2"/>
                </a:solidFill>
              </a:rPr>
              <a:t>Dijkstra</a:t>
            </a:r>
            <a:endParaRPr lang="en-US" altLang="de-DE" sz="2000" b="1" dirty="0">
              <a:solidFill>
                <a:srgbClr val="F2F2F2"/>
              </a:solidFill>
            </a:endParaRPr>
          </a:p>
        </p:txBody>
      </p:sp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B782842-655C-4A16-9926-E99D1149653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10</a:t>
            </a:fld>
            <a:endParaRPr lang="de-DE" altLang="de-DE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45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 smtClean="0">
                <a:solidFill>
                  <a:srgbClr val="FF7900"/>
                </a:solidFill>
                <a:ea typeface="ＭＳ Ｐゴシック" panose="020B0600070205080204" pitchFamily="34" charset="-128"/>
              </a:rPr>
              <a:t>SCDC</a:t>
            </a: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</a:t>
            </a:r>
            <a:r>
              <a:rPr lang="de-DE" altLang="de-DE" sz="3000" b="1" dirty="0" smtClean="0">
                <a:solidFill>
                  <a:srgbClr val="FF7900"/>
                </a:solidFill>
                <a:ea typeface="ＭＳ Ｐゴシック" panose="020B0600070205080204" pitchFamily="34" charset="-128"/>
              </a:rPr>
              <a:t>2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1600" b="1" dirty="0" smtClean="0">
                <a:solidFill>
                  <a:srgbClr val="FF7900"/>
                </a:solidFill>
                <a:ea typeface="ＭＳ Ｐゴシック" panose="020B0600070205080204" pitchFamily="34" charset="-128"/>
              </a:rPr>
              <a:t>(Surface-Constrained Distance Calculation)</a:t>
            </a:r>
            <a:endParaRPr lang="de-DE" altLang="de-DE" sz="16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60039886"/>
              </p:ext>
            </p:extLst>
          </p:nvPr>
        </p:nvSpPr>
        <p:spPr bwMode="auto">
          <a:xfrm>
            <a:off x="5344062" y="2304008"/>
            <a:ext cx="3404402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Folded/Curved surface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Distance between 2 vertices?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Euclidian distance is inaccurate</a:t>
            </a:r>
            <a:endParaRPr lang="en-US" altLang="de-DE" sz="2000" dirty="0">
              <a:cs typeface="Arial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2" name="Grafik 2" descr="SWPpptSCDCRICHTIGEFARB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788026"/>
            <a:ext cx="4495997" cy="3841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11</a:t>
            </a:fld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564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  <p:bldP spid="14351" grpId="0" animBg="1"/>
      <p:bldP spid="8202" grpId="0" animBg="1"/>
      <p:bldP spid="82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solidFill>
                <a:srgbClr val="FF7900"/>
              </a:soli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Weight matrix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Multiplication </a:t>
                </a:r>
                <a:r>
                  <a:rPr lang="en-US" altLang="de-DE" sz="2000" b="1" dirty="0" smtClean="0">
                    <a:solidFill>
                      <a:srgbClr val="F2F2F2"/>
                    </a:solidFill>
                  </a:rPr>
                  <a:t>calculates </a:t>
                </a:r>
                <a:r>
                  <a:rPr lang="en-US" altLang="de-DE" sz="2000" b="1" dirty="0">
                    <a:solidFill>
                      <a:srgbClr val="F2F2F2"/>
                    </a:solidFill>
                  </a:rPr>
                  <a:t>the wanted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endParaRPr lang="en-US" altLang="de-DE" sz="2000" b="1" dirty="0">
                  <a:solidFill>
                    <a:srgbClr val="F2F2F2"/>
                  </a:solidFill>
                </a:endParaRPr>
              </a:p>
            </p:txBody>
          </p:sp>
        </mc:Choice>
        <mc:Fallback>
          <p:sp>
            <p:nvSpPr>
              <p:cNvPr id="1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blipFill>
                <a:blip r:embed="rId3"/>
                <a:stretch>
                  <a:fillRect l="-1377" r="-1549" b="-3115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60000"/>
                      <a:lumOff val="40000"/>
                      <a:tint val="66000"/>
                      <a:satMod val="160000"/>
                      <a:alpha val="64000"/>
                    </a:schemeClr>
                  </a:gs>
                  <a:gs pos="50000">
                    <a:schemeClr val="bg2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bg2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3500000" scaled="1"/>
              </a:gra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certain points given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all points wanted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</p:txBody>
          </p:sp>
        </mc:Choice>
        <mc:Fallback xmlns="">
          <p:sp>
            <p:nvSpPr>
              <p:cNvPr id="1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blipFill>
                <a:blip r:embed="rId4"/>
                <a:stretch>
                  <a:fillRect l="-1377" t="-787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sosceles Triangle 17"/>
          <p:cNvSpPr/>
          <p:nvPr/>
        </p:nvSpPr>
        <p:spPr bwMode="auto">
          <a:xfrm rot="5400000">
            <a:off x="5305279" y="399186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9C10EA34-64FF-4339-A3A5-1821D011D67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12</a:t>
            </a:fld>
            <a:endParaRPr lang="de-DE" altLang="de-DE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Interpolation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3</a:t>
            </a:r>
          </a:p>
        </p:txBody>
      </p:sp>
      <p:sp>
        <p:nvSpPr>
          <p:cNvPr id="19" name="Isosceles Triangle 18"/>
          <p:cNvSpPr/>
          <p:nvPr/>
        </p:nvSpPr>
        <p:spPr bwMode="auto">
          <a:xfrm rot="5400000">
            <a:off x="5305279" y="4452852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571144"/>
            <a:ext cx="4248844" cy="4227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cxnSp>
        <p:nvCxnSpPr>
          <p:cNvPr id="14340" name="Elbow Connector 82"/>
          <p:cNvCxnSpPr>
            <a:cxnSpLocks noChangeShapeType="1"/>
          </p:cNvCxnSpPr>
          <p:nvPr/>
        </p:nvCxnSpPr>
        <p:spPr bwMode="auto">
          <a:xfrm rot="10800000" flipH="1" flipV="1">
            <a:off x="5668963" y="4716463"/>
            <a:ext cx="280987" cy="233362"/>
          </a:xfrm>
          <a:prstGeom prst="bentConnector4">
            <a:avLst>
              <a:gd name="adj1" fmla="val -150745"/>
              <a:gd name="adj2" fmla="val 304111"/>
            </a:avLst>
          </a:prstGeom>
          <a:ln w="95250">
            <a:solidFill>
              <a:srgbClr val="003359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668963" y="4479925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Weight matrix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1012826" y="4822825"/>
            <a:ext cx="17399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Signal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13</a:t>
            </a:fld>
            <a:endParaRPr lang="de-DE" altLang="de-DE" dirty="0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3" name="Straight Arrow Connector 106"/>
          <p:cNvCxnSpPr>
            <a:cxnSpLocks noChangeShapeType="1"/>
            <a:stCxn id="8212" idx="3"/>
          </p:cNvCxnSpPr>
          <p:nvPr/>
        </p:nvCxnSpPr>
        <p:spPr bwMode="auto">
          <a:xfrm flipV="1">
            <a:off x="2752725" y="5203825"/>
            <a:ext cx="2136775" cy="3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65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nimBg="1"/>
      <p:bldP spid="82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SensorDataTreeItem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4</a:t>
            </a:r>
          </a:p>
        </p:txBody>
      </p:sp>
      <p:sp>
        <p:nvSpPr>
          <p:cNvPr id="101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14</a:t>
            </a:fld>
            <a:endParaRPr lang="de-DE" alt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11399682"/>
              </p:ext>
            </p:extLst>
          </p:nvPr>
        </p:nvGraphicFramePr>
        <p:xfrm>
          <a:off x="611188" y="1685925"/>
          <a:ext cx="3528392" cy="2409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458438042"/>
              </p:ext>
            </p:extLst>
          </p:nvPr>
        </p:nvSpPr>
        <p:spPr bwMode="auto">
          <a:xfrm>
            <a:off x="4572001" y="1685925"/>
            <a:ext cx="4197654" cy="2751187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>
                <a:cs typeface="Arial"/>
              </a:rPr>
              <a:t>The disp3D library has a tree structure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>
                <a:cs typeface="Arial"/>
              </a:rPr>
              <a:t>Features have to be integrated as a part of this tree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>
                <a:solidFill>
                  <a:schemeClr val="tx1"/>
                </a:solidFill>
                <a:cs typeface="Arial"/>
              </a:rPr>
              <a:t>The </a:t>
            </a:r>
            <a:r>
              <a:rPr lang="en-US" altLang="de-DE" sz="2000" dirty="0" err="1">
                <a:solidFill>
                  <a:schemeClr val="tx1"/>
                </a:solidFill>
                <a:cs typeface="Arial"/>
              </a:rPr>
              <a:t>SensorDataTreeItem</a:t>
            </a:r>
            <a:r>
              <a:rPr lang="en-US" altLang="de-DE" sz="2000" dirty="0">
                <a:solidFill>
                  <a:schemeClr val="tx1"/>
                </a:solidFill>
                <a:cs typeface="Arial"/>
              </a:rPr>
              <a:t> manages the features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err="1">
                <a:cs typeface="Arial"/>
              </a:rPr>
              <a:t>MetaTreeItems</a:t>
            </a:r>
            <a:r>
              <a:rPr lang="en-US" altLang="de-DE" sz="2000" dirty="0">
                <a:cs typeface="Arial"/>
              </a:rPr>
              <a:t> define the parameters of the algorithms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dirty="0">
              <a:cs typeface="Arial"/>
            </a:endParaRP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lang="en-US" altLang="de-DE" sz="2000" dirty="0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15</a:t>
            </a:fld>
            <a:endParaRPr lang="de-DE" altLang="de-DE"/>
          </a:p>
        </p:txBody>
      </p:sp>
      <p:grpSp>
        <p:nvGrpSpPr>
          <p:cNvPr id="2" name="Group 1"/>
          <p:cNvGrpSpPr/>
          <p:nvPr/>
        </p:nvGrpSpPr>
        <p:grpSpPr>
          <a:xfrm>
            <a:off x="850900" y="1141413"/>
            <a:ext cx="8535988" cy="4784725"/>
            <a:chOff x="850900" y="1141413"/>
            <a:chExt cx="8535988" cy="4784725"/>
          </a:xfrm>
        </p:grpSpPr>
        <p:pic>
          <p:nvPicPr>
  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38" y="3370263"/>
              <a:ext cx="5111750" cy="25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1"/>
            <p:cNvSpPr>
              <a:spLocks noChangeArrowheads="1"/>
            </p:cNvSpPr>
            <p:nvPr/>
          </p:nvSpPr>
          <p:spPr bwMode="auto">
            <a:xfrm>
              <a:off x="850900" y="1141413"/>
              <a:ext cx="7848600" cy="466725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tint val="66000"/>
                    <a:satMod val="160000"/>
                    <a:alpha val="64000"/>
                  </a:schemeClr>
                </a:gs>
                <a:gs pos="50000">
                  <a:schemeClr val="bg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bg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203200" algn="ctr" rotWithShape="0">
                <a:srgbClr val="000000">
                  <a:alpha val="25000"/>
                </a:srgbClr>
              </a:outerShdw>
            </a:effec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de-DE" altLang="de-DE"/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5668963" y="4479925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Weight matrix</a:t>
              </a:r>
            </a:p>
          </p:txBody>
        </p:sp>
        <p:sp>
          <p:nvSpPr>
            <p:cNvPr id="8205" name="Text Box 13"/>
            <p:cNvSpPr txBox="1">
              <a:spLocks noChangeArrowheads="1"/>
            </p:cNvSpPr>
            <p:nvPr/>
          </p:nvSpPr>
          <p:spPr bwMode="auto">
            <a:xfrm>
              <a:off x="923925" y="1820863"/>
              <a:ext cx="1828800" cy="76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Sensor</a:t>
              </a:r>
              <a:b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</a:b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Mapping</a:t>
              </a:r>
            </a:p>
          </p:txBody>
        </p:sp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>
              <a:off x="1820863" y="3008313"/>
              <a:ext cx="9144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SCDC</a:t>
              </a:r>
            </a:p>
          </p:txBody>
        </p:sp>
        <p:sp>
          <p:nvSpPr>
            <p:cNvPr id="8207" name="Text Box 15"/>
            <p:cNvSpPr txBox="1">
              <a:spLocks noChangeArrowheads="1"/>
            </p:cNvSpPr>
            <p:nvPr/>
          </p:nvSpPr>
          <p:spPr bwMode="auto">
            <a:xfrm>
              <a:off x="1012825" y="3994150"/>
              <a:ext cx="173672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Interpolation</a:t>
              </a:r>
            </a:p>
          </p:txBody>
        </p:sp>
        <p:sp>
          <p:nvSpPr>
            <p:cNvPr id="8212" name="Text Box 20"/>
            <p:cNvSpPr txBox="1">
              <a:spLocks noChangeArrowheads="1"/>
            </p:cNvSpPr>
            <p:nvPr/>
          </p:nvSpPr>
          <p:spPr bwMode="auto">
            <a:xfrm>
              <a:off x="1012826" y="4822825"/>
              <a:ext cx="1739900" cy="76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Signal</a:t>
              </a:r>
              <a:b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</a:b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Interpolation</a:t>
              </a:r>
            </a:p>
          </p:txBody>
        </p:sp>
        <p:cxnSp>
          <p:nvCxnSpPr>
            <p:cNvPr id="14349" name="Straight Connector 40"/>
            <p:cNvCxnSpPr>
              <a:cxnSpLocks noChangeShapeType="1"/>
            </p:cNvCxnSpPr>
            <p:nvPr/>
          </p:nvCxnSpPr>
          <p:spPr bwMode="auto">
            <a:xfrm>
              <a:off x="6084888" y="4937125"/>
              <a:ext cx="914400" cy="914400"/>
            </a:xfrm>
            <a:prstGeom prst="line">
              <a:avLst/>
            </a:prstGeom>
            <a:noFill/>
            <a:ln w="9525" algn="ctr">
              <a:solidFill>
                <a:schemeClr val="tx1">
                  <a:alpha val="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350" name="Rounded Rectangle 51"/>
            <p:cNvSpPr>
              <a:spLocks noChangeArrowheads="1"/>
            </p:cNvSpPr>
            <p:nvPr/>
          </p:nvSpPr>
          <p:spPr bwMode="auto">
            <a:xfrm>
              <a:off x="5767388" y="4840288"/>
              <a:ext cx="365125" cy="101600"/>
            </a:xfrm>
            <a:prstGeom prst="roundRect">
              <a:avLst>
                <a:gd name="adj" fmla="val 16667"/>
              </a:avLst>
            </a:prstGeom>
            <a:solidFill>
              <a:srgbClr val="00B8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14351" name="Down Arrow Callout 87"/>
            <p:cNvSpPr>
              <a:spLocks noChangeArrowheads="1"/>
            </p:cNvSpPr>
            <p:nvPr/>
          </p:nvSpPr>
          <p:spPr bwMode="auto">
            <a:xfrm>
              <a:off x="4672013" y="3392488"/>
              <a:ext cx="3457575" cy="1081087"/>
            </a:xfrm>
            <a:prstGeom prst="downArrowCallout">
              <a:avLst>
                <a:gd name="adj1" fmla="val 25023"/>
                <a:gd name="adj2" fmla="val 25023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754563" y="3475038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Distance</a:t>
              </a:r>
            </a:p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6588125" y="34750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b="1" dirty="0">
                  <a:solidFill>
                    <a:srgbClr val="F2F2F2"/>
                  </a:solidFill>
                </a:rPr>
                <a:t>Function</a:t>
              </a:r>
            </a:p>
          </p:txBody>
        </p:sp>
        <p:sp>
          <p:nvSpPr>
            <p:cNvPr id="14354" name="Down Arrow Callout 91"/>
            <p:cNvSpPr>
              <a:spLocks noChangeArrowheads="1"/>
            </p:cNvSpPr>
            <p:nvPr/>
          </p:nvSpPr>
          <p:spPr bwMode="auto">
            <a:xfrm>
              <a:off x="3787775" y="2387600"/>
              <a:ext cx="3457575" cy="1081088"/>
            </a:xfrm>
            <a:prstGeom prst="downArrowCallout">
              <a:avLst>
                <a:gd name="adj1" fmla="val 25023"/>
                <a:gd name="adj2" fmla="val 25023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93" name="Rectangle 10"/>
            <p:cNvSpPr>
              <a:spLocks noChangeArrowheads="1"/>
            </p:cNvSpPr>
            <p:nvPr/>
          </p:nvSpPr>
          <p:spPr bwMode="auto">
            <a:xfrm>
              <a:off x="3870325" y="2470150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Sensors on</a:t>
              </a:r>
            </a:p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94" name="Rectangle 11"/>
            <p:cNvSpPr>
              <a:spLocks noChangeArrowheads="1"/>
            </p:cNvSpPr>
            <p:nvPr/>
          </p:nvSpPr>
          <p:spPr bwMode="auto">
            <a:xfrm>
              <a:off x="5703888" y="2470150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Mesh</a:t>
              </a:r>
            </a:p>
          </p:txBody>
        </p:sp>
        <p:sp>
          <p:nvSpPr>
            <p:cNvPr id="14357" name="Down Arrow Callout 94"/>
            <p:cNvSpPr>
              <a:spLocks noChangeArrowheads="1"/>
            </p:cNvSpPr>
            <p:nvPr/>
          </p:nvSpPr>
          <p:spPr bwMode="auto">
            <a:xfrm>
              <a:off x="2876550" y="1385888"/>
              <a:ext cx="3455988" cy="1081087"/>
            </a:xfrm>
            <a:prstGeom prst="downArrowCallout">
              <a:avLst>
                <a:gd name="adj1" fmla="val 25012"/>
                <a:gd name="adj2" fmla="val 25012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96" name="Rectangle 10"/>
            <p:cNvSpPr>
              <a:spLocks noChangeArrowheads="1"/>
            </p:cNvSpPr>
            <p:nvPr/>
          </p:nvSpPr>
          <p:spPr bwMode="auto">
            <a:xfrm>
              <a:off x="2959100" y="14684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Sensors</a:t>
              </a:r>
              <a:endParaRPr lang="en-US" alt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11"/>
            <p:cNvSpPr>
              <a:spLocks noChangeArrowheads="1"/>
            </p:cNvSpPr>
            <p:nvPr/>
          </p:nvSpPr>
          <p:spPr bwMode="auto">
            <a:xfrm>
              <a:off x="4792663" y="14684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Mesh</a:t>
              </a:r>
            </a:p>
          </p:txBody>
        </p:sp>
        <p:cxnSp>
          <p:nvCxnSpPr>
            <p:cNvPr id="14360" name="Straight Arrow Connector 62"/>
            <p:cNvCxnSpPr>
              <a:cxnSpLocks noChangeShapeType="1"/>
              <a:stCxn id="8205" idx="3"/>
            </p:cNvCxnSpPr>
            <p:nvPr/>
          </p:nvCxnSpPr>
          <p:spPr bwMode="auto">
            <a:xfrm>
              <a:off x="2752725" y="2205038"/>
              <a:ext cx="1387475" cy="7937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1" name="Straight Arrow Connector 104"/>
            <p:cNvCxnSpPr>
              <a:cxnSpLocks noChangeShapeType="1"/>
              <a:stCxn id="8206" idx="3"/>
            </p:cNvCxnSpPr>
            <p:nvPr/>
          </p:nvCxnSpPr>
          <p:spPr bwMode="auto">
            <a:xfrm>
              <a:off x="2735263" y="3213100"/>
              <a:ext cx="2274887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2" name="Straight Arrow Connector 105"/>
            <p:cNvCxnSpPr>
              <a:cxnSpLocks noChangeShapeType="1"/>
              <a:stCxn id="8207" idx="3"/>
            </p:cNvCxnSpPr>
            <p:nvPr/>
          </p:nvCxnSpPr>
          <p:spPr bwMode="auto">
            <a:xfrm>
              <a:off x="2749550" y="4198938"/>
              <a:ext cx="3117850" cy="127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3" name="Straight Arrow Connector 106"/>
            <p:cNvCxnSpPr>
              <a:cxnSpLocks noChangeShapeType="1"/>
              <a:stCxn id="8212" idx="3"/>
            </p:cNvCxnSpPr>
            <p:nvPr/>
          </p:nvCxnSpPr>
          <p:spPr bwMode="auto">
            <a:xfrm flipV="1">
              <a:off x="2752725" y="5203825"/>
              <a:ext cx="2136775" cy="3175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1012825" y="1302544"/>
              <a:ext cx="1397794" cy="36512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de-DE" sz="2000" b="1" dirty="0">
                  <a:solidFill>
                    <a:srgbClr val="003359"/>
                  </a:solidFill>
                </a:rPr>
                <a:t>Tree-Item</a:t>
              </a:r>
            </a:p>
          </p:txBody>
        </p:sp>
        <p:cxnSp>
          <p:nvCxnSpPr>
            <p:cNvPr id="28" name="Elbow Connector 82"/>
            <p:cNvCxnSpPr>
              <a:cxnSpLocks noChangeShapeType="1"/>
            </p:cNvCxnSpPr>
            <p:nvPr/>
          </p:nvCxnSpPr>
          <p:spPr bwMode="auto">
            <a:xfrm rot="10800000" flipH="1" flipV="1">
              <a:off x="5668963" y="4716463"/>
              <a:ext cx="280987" cy="233362"/>
            </a:xfrm>
            <a:prstGeom prst="bentConnector4">
              <a:avLst>
                <a:gd name="adj1" fmla="val -150745"/>
                <a:gd name="adj2" fmla="val 304111"/>
              </a:avLst>
            </a:prstGeom>
            <a:ln w="95250">
              <a:solidFill>
                <a:srgbClr val="003359"/>
              </a:solidFill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7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56102691"/>
              </p:ext>
            </p:extLst>
          </p:nvPr>
        </p:nvSpPr>
        <p:spPr bwMode="auto">
          <a:xfrm>
            <a:off x="611188" y="1304925"/>
            <a:ext cx="7258050" cy="317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 1, 2, 3 and 4 implemented and operational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Computation fast 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Integrated into existing project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Documented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for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further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usage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and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development</a:t>
            </a:r>
            <a:endParaRPr lang="de-DE" altLang="de-DE" sz="2400" dirty="0" err="1">
              <a:solidFill>
                <a:srgbClr val="003359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6635" name="TextBox 10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4B5F9DE4-AA41-4058-8037-446286FC2F7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16</a:t>
            </a:fld>
            <a:endParaRPr lang="de-DE" altLang="de-DE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2674693" y="2060848"/>
            <a:ext cx="288032" cy="288032"/>
          </a:xfrm>
          <a:prstGeom prst="smileyFace">
            <a:avLst/>
          </a:prstGeom>
          <a:solidFill>
            <a:srgbClr val="FF7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Review</a:t>
            </a: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17</a:t>
            </a:fld>
            <a:endParaRPr lang="de-DE" altLang="de-DE" dirty="0"/>
          </a:p>
        </p:txBody>
      </p:sp>
      <p:sp>
        <p:nvSpPr>
          <p:cNvPr id="5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94681726"/>
              </p:ext>
            </p:extLst>
          </p:nvPr>
        </p:nvSpPr>
        <p:spPr bwMode="auto">
          <a:xfrm>
            <a:off x="611188" y="1052737"/>
            <a:ext cx="725805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All functional requirements fulfilled</a:t>
            </a:r>
            <a:endParaRPr lang="de-DE" altLang="de-DE" sz="23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Full SCDC needs more resources than estimated</a:t>
            </a:r>
            <a:endParaRPr lang="de-DE" altLang="de-DE" sz="23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Internal communication good</a:t>
            </a:r>
            <a:endParaRPr lang="de-DE" altLang="de-DE" sz="23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Detailed </a:t>
            </a: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communication regarding </a:t>
            </a: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the </a:t>
            </a: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architecture</a:t>
            </a: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 with product owners sometimes complicated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Issue-tracking ineffective (not updated correctly, not logged correctly)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 smtClean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Feature 4 was far more complicated than estimated</a:t>
            </a:r>
            <a:endParaRPr lang="de-DE" altLang="de-DE" sz="2300" dirty="0">
              <a:solidFill>
                <a:srgbClr val="003359"/>
              </a:solidFill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07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5836"/>
            <a:ext cx="4109913" cy="252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269608708"/>
              </p:ext>
            </p:extLst>
          </p:nvPr>
        </p:nvSpPr>
        <p:spPr bwMode="auto">
          <a:xfrm>
            <a:off x="620166" y="1124744"/>
            <a:ext cx="7488237" cy="380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MNE-CPP is an Open-Source project</a:t>
            </a: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  <a:cs typeface="Arial"/>
              </a:rPr>
              <a:t>Therefore everyone can contribute</a:t>
            </a:r>
            <a:endParaRPr lang="en-US" altLang="de-DE" sz="2300" dirty="0">
              <a:solidFill>
                <a:srgbClr val="003359"/>
              </a:solidFill>
            </a:endParaRP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Further development ongoing</a:t>
            </a: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The generic features (SCDC, projecting, interpolation) will be used in other functionalities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The code is documented as required by the project, it fits in </a:t>
            </a:r>
            <a:r>
              <a:rPr lang="en-US" altLang="de-DE" sz="2300" dirty="0" smtClean="0">
                <a:solidFill>
                  <a:srgbClr val="003359"/>
                </a:solidFill>
              </a:rPr>
              <a:t>seamlessly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  <a:p>
            <a:pPr marL="285750" indent="-28575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sz="2300" dirty="0">
              <a:solidFill>
                <a:srgbClr val="003359"/>
              </a:solidFill>
            </a:endParaRP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A51BFFD-18AD-4429-B683-78500ABF057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18</a:t>
            </a:fld>
            <a:endParaRPr lang="de-DE" altLang="de-DE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1646238" y="182563"/>
            <a:ext cx="60610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187450" y="1317625"/>
            <a:ext cx="568166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buClrTx/>
              <a:buFont typeface="Wingdings" panose="05000000000000000000" pitchFamily="2" charset="2"/>
              <a:buChar char="§"/>
              <a:defRPr/>
            </a:pPr>
            <a:r>
              <a:rPr lang="de-DE" altLang="de-DE" sz="32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Assignment / Task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1187450" y="2147888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183028" y="4625975"/>
            <a:ext cx="59959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Software Demonstration</a:t>
            </a:r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1186139" y="2978151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1186139" y="3802063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324A9EBE-1D23-469F-A0AA-764FDAEC555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</a:t>
            </a:fld>
            <a:endParaRPr lang="de-DE" altLang="de-DE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"/>
          <p:cNvSpPr txBox="1">
            <a:spLocks noChangeArrowheads="1"/>
          </p:cNvSpPr>
          <p:nvPr/>
        </p:nvSpPr>
        <p:spPr bwMode="auto">
          <a:xfrm>
            <a:off x="755650" y="160338"/>
            <a:ext cx="7991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108880" y="4802634"/>
            <a:ext cx="7285013" cy="93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164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07000"/>
              </a:lnSpc>
              <a:buClrTx/>
              <a:buFontTx/>
              <a:buNone/>
              <a:defRPr/>
            </a:pPr>
            <a:r>
              <a:rPr lang="de-DE" altLang="de-DE" sz="26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Goal: </a:t>
            </a:r>
            <a:r>
              <a:rPr lang="de-DE" altLang="de-DE" sz="2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Utilities for real-time capable interpolation and visualization of MEG/EEG sensor data</a:t>
            </a: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3600450" y="2016125"/>
            <a:ext cx="306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spcBef>
                <a:spcPct val="0"/>
              </a:spcBef>
              <a:buClrTx/>
              <a:buFontTx/>
              <a:buNone/>
            </a:pPr>
            <a:endParaRPr lang="en-US" altLang="de-DE" sz="1800">
              <a:solidFill>
                <a:srgbClr val="FFFFFF"/>
              </a:solidFill>
            </a:endParaRP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DFB117-E722-49AC-B8C6-F68E7B3C55D4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</a:t>
            </a:fld>
            <a:endParaRPr lang="de-DE" altLang="de-DE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Assignment/Task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70" y="1011029"/>
            <a:ext cx="5681232" cy="3791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www.mne-cpp.org/wp-content/uploads/2015/11/BR_screensh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rcRect l="16333" t="36215" r="54727" b="37329"/>
          <a:stretch/>
        </p:blipFill>
        <p:spPr bwMode="auto">
          <a:xfrm>
            <a:off x="611188" y="1196752"/>
            <a:ext cx="8209284" cy="444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62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55B33CFA-16D0-461D-86CD-CFECFCAAEFA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4</a:t>
            </a:fld>
            <a:endParaRPr lang="de-DE" altLang="de-DE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Standard Visualization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843213" y="1700213"/>
            <a:ext cx="42497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>
                <a:solidFill>
                  <a:schemeClr val="tx1"/>
                </a:solidFill>
              </a:rPr>
              <a:t>Todo insert screenshot of disp3D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>
              <a:solidFill>
                <a:schemeClr val="tx1"/>
              </a:solidFill>
            </a:endParaRPr>
          </a:p>
        </p:txBody>
      </p:sp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B8D35FCB-11C3-48FD-BC8A-E1BAE4A2209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5</a:t>
            </a:fld>
            <a:endParaRPr lang="de-DE" altLang="de-DE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3D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3777" r="24013" b="979"/>
          <a:stretch/>
        </p:blipFill>
        <p:spPr>
          <a:xfrm>
            <a:off x="2375756" y="1052736"/>
            <a:ext cx="4392488" cy="4896544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2781300"/>
            <a:ext cx="5110162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188" y="1484313"/>
            <a:ext cx="8207375" cy="36004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rgbClr val="3465A4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59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973138" y="1989138"/>
            <a:ext cx="2805112" cy="2592387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Input: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vertices 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Neighbour</a:t>
            </a:r>
            <a:r>
              <a:rPr lang="en-US" altLang="de-DE" dirty="0">
                <a:solidFill>
                  <a:srgbClr val="000000"/>
                </a:solidFill>
              </a:rPr>
              <a:t>-relationships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Sensor points 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Sensordata</a:t>
            </a:r>
            <a:r>
              <a:rPr lang="en-US" altLang="de-DE" dirty="0">
                <a:solidFill>
                  <a:srgbClr val="000000"/>
                </a:solidFill>
              </a:rPr>
              <a:t> (1000hz)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93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eaLnBrk="1">
              <a:lnSpc>
                <a:spcPct val="93000"/>
              </a:lnSpc>
              <a:buSzPct val="100000"/>
              <a:defRPr/>
            </a:pPr>
            <a:endParaRPr lang="en-US" altLang="de-DE" dirty="0">
              <a:solidFill>
                <a:srgbClr val="00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670550" y="1989139"/>
            <a:ext cx="2809875" cy="2592386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Output: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Matrix containing intensities for every vertex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73100" y="1544638"/>
            <a:ext cx="1414463" cy="36512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sz="2000" b="1" dirty="0">
                <a:solidFill>
                  <a:schemeClr val="accent2">
                    <a:lumMod val="50000"/>
                  </a:schemeClr>
                </a:solidFill>
              </a:rPr>
              <a:t>MNE-CPP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5219700" y="3284538"/>
            <a:ext cx="45085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4140200" y="2781300"/>
            <a:ext cx="1079500" cy="1008063"/>
          </a:xfrm>
          <a:prstGeom prst="rect">
            <a:avLst/>
          </a:prstGeom>
          <a:solidFill>
            <a:schemeClr val="accent2">
              <a:lumMod val="50000"/>
              <a:alpha val="58000"/>
            </a:schemeClr>
          </a:solidFill>
          <a:ln w="22225">
            <a:solidFill>
              <a:schemeClr val="tx1"/>
            </a:solidFill>
            <a:prstDash val="solid"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b="1" dirty="0">
                <a:solidFill>
                  <a:schemeClr val="bg1">
                    <a:lumMod val="95000"/>
                  </a:schemeClr>
                </a:solidFill>
              </a:rPr>
              <a:t>Features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7233C693-478E-46F6-AF29-E4B512D70618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</a:t>
            </a:fld>
            <a:endParaRPr lang="de-DE" altLang="de-DE"/>
          </a:p>
        </p:txBody>
      </p:sp>
      <p:cxnSp>
        <p:nvCxnSpPr>
          <p:cNvPr id="12299" name="Straight Connector 3"/>
          <p:cNvCxnSpPr>
            <a:cxnSpLocks noChangeShapeType="1"/>
            <a:stCxn id="7172" idx="3"/>
            <a:endCxn id="7177" idx="1"/>
          </p:cNvCxnSpPr>
          <p:nvPr/>
        </p:nvCxnSpPr>
        <p:spPr bwMode="auto">
          <a:xfrm>
            <a:off x="3778250" y="3285332"/>
            <a:ext cx="36195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Input/Output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</a:t>
            </a:fld>
            <a:endParaRPr lang="de-DE" altLang="de-DE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/>
      <p:bldP spid="14357" grpId="0" animBg="1"/>
      <p:bldP spid="96" grpId="0" animBg="1"/>
      <p:bldP spid="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5344063" y="2332038"/>
            <a:ext cx="3404401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err="1"/>
              <a:t>Sensorpoints</a:t>
            </a:r>
            <a:r>
              <a:rPr lang="en-US" altLang="de-DE" sz="2000" dirty="0"/>
              <a:t> are not part of the mesh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relative position on surface unknown</a:t>
            </a:r>
          </a:p>
        </p:txBody>
      </p:sp>
      <p:sp>
        <p:nvSpPr>
          <p:cNvPr id="18459" name="TextBox 26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642E45B4-0A12-43F6-975E-A5E9C525E25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8</a:t>
            </a:fld>
            <a:endParaRPr lang="de-DE" altLang="de-DE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 Mapping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1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linear search</a:t>
            </a:r>
          </a:p>
        </p:txBody>
      </p:sp>
      <p:sp>
        <p:nvSpPr>
          <p:cNvPr id="4" name="Isosceles Triangle 3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1" y="1352550"/>
            <a:ext cx="4704327" cy="4589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 b="1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9</a:t>
            </a:fld>
            <a:endParaRPr lang="de-DE" altLang="de-DE"/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93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/>
      <p:bldP spid="14354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5BE96C-8F48-4AA9-8983-5C5B0C297169}">
  <we:reference id="wa104380317" version="1.0.0.0" store="en-US" storeType="OMEX"/>
  <we:alternateReferences>
    <we:reference id="WA104380317" version="1.0.0.0" store="WA10438031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6f1117b-965f-44e2-a34a-56d157a44c9a" Revision="1" Stencil="System.MyShapes" StencilVersion="1.0"/>
</Control>
</file>

<file path=customXml/itemProps1.xml><?xml version="1.0" encoding="utf-8"?>
<ds:datastoreItem xmlns:ds="http://schemas.openxmlformats.org/officeDocument/2006/customXml" ds:itemID="{C119CC58-501E-417B-B383-BBC6A49751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</Words>
  <Application>Microsoft Office PowerPoint</Application>
  <PresentationFormat>On-screen Show (4:3)</PresentationFormat>
  <Paragraphs>178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Cambria Math</vt:lpstr>
      <vt:lpstr>DejaVu Sans</vt:lpstr>
      <vt:lpstr>Noto Sans CJK SC Regular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Torsten Weilepp</dc:creator>
  <cp:keywords/>
  <dc:description/>
  <cp:lastModifiedBy>Felix Griesau</cp:lastModifiedBy>
  <cp:revision>553</cp:revision>
  <cp:lastPrinted>2017-06-28T14:30:04Z</cp:lastPrinted>
  <dcterms:created xsi:type="dcterms:W3CDTF">2008-09-25T07:57:29Z</dcterms:created>
  <dcterms:modified xsi:type="dcterms:W3CDTF">2017-06-30T15:58:31Z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Torsten Weilepp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1</vt:r8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1</vt:r8>
  </property>
  <property fmtid="{D5CDD505-2E9C-101B-9397-08002B2CF9AE}" pid="13" name="Tfs.IsStoryboard">
    <vt:bool>true</vt:bool>
  </property>
</Properties>
</file>